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9"/>
  </p:notesMasterIdLst>
  <p:sldIdLst>
    <p:sldId id="256" r:id="rId2"/>
    <p:sldId id="257" r:id="rId3"/>
    <p:sldId id="258" r:id="rId4"/>
    <p:sldId id="259" r:id="rId5"/>
    <p:sldId id="270" r:id="rId6"/>
    <p:sldId id="261" r:id="rId7"/>
    <p:sldId id="271" r:id="rId8"/>
    <p:sldId id="273" r:id="rId9"/>
    <p:sldId id="272" r:id="rId10"/>
    <p:sldId id="263" r:id="rId11"/>
    <p:sldId id="264" r:id="rId12"/>
    <p:sldId id="265" r:id="rId13"/>
    <p:sldId id="267" r:id="rId14"/>
    <p:sldId id="266" r:id="rId15"/>
    <p:sldId id="274" r:id="rId16"/>
    <p:sldId id="268" r:id="rId17"/>
    <p:sldId id="269"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1" roundtripDataSignature="AMtx7mgjYByF52Kvbtd/LS+riu6LW6egz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F85"/>
    <a:srgbClr val="FFD253"/>
    <a:srgbClr val="FFFC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91"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d2d18b18c4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d2d18b18c4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d2d18b18c4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d2d18b18c4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d2d18b18c4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d2d18b18c4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d2d18b18c4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d2d18b18c4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d2d18b18c4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d2d18b18c4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d2d18b18c4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d2d18b18c4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9"/>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DF85"/>
        </a:solidFill>
        <a:effectLst/>
      </p:bgPr>
    </p:bg>
    <p:spTree>
      <p:nvGrpSpPr>
        <p:cNvPr id="1" name="Shape 83"/>
        <p:cNvGrpSpPr/>
        <p:nvPr/>
      </p:nvGrpSpPr>
      <p:grpSpPr>
        <a:xfrm>
          <a:off x="0" y="0"/>
          <a:ext cx="0" cy="0"/>
          <a:chOff x="0" y="0"/>
          <a:chExt cx="0" cy="0"/>
        </a:xfrm>
      </p:grpSpPr>
      <p:sp>
        <p:nvSpPr>
          <p:cNvPr id="84" name="Google Shape;84;p1"/>
          <p:cNvSpPr txBox="1"/>
          <p:nvPr/>
        </p:nvSpPr>
        <p:spPr>
          <a:xfrm>
            <a:off x="930900" y="2120970"/>
            <a:ext cx="11261100" cy="26160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b="0" i="1" u="none" strike="noStrike" cap="none" dirty="0">
                <a:solidFill>
                  <a:srgbClr val="4D5156"/>
                </a:solidFill>
                <a:latin typeface="arial"/>
                <a:ea typeface="arial"/>
                <a:cs typeface="arial"/>
                <a:sym typeface="arial"/>
              </a:rPr>
              <a:t>Nothing is more powerful than an</a:t>
            </a:r>
          </a:p>
          <a:p>
            <a:pPr marL="0" marR="0" lvl="0" indent="0" algn="l" rtl="0">
              <a:spcBef>
                <a:spcPts val="0"/>
              </a:spcBef>
              <a:spcAft>
                <a:spcPts val="0"/>
              </a:spcAft>
              <a:buNone/>
            </a:pPr>
            <a:r>
              <a:rPr lang="en-US" sz="5400" b="0" i="1" u="none" strike="noStrike" cap="none" dirty="0">
                <a:solidFill>
                  <a:srgbClr val="4D5156"/>
                </a:solidFill>
                <a:latin typeface="arial"/>
                <a:ea typeface="arial"/>
                <a:cs typeface="arial"/>
                <a:sym typeface="arial"/>
              </a:rPr>
              <a:t> idea whose time has come.</a:t>
            </a:r>
            <a:endParaRPr sz="5400" dirty="0"/>
          </a:p>
          <a:p>
            <a:pPr marL="0" marR="0" lvl="0" indent="0" algn="ctr" rtl="0">
              <a:spcBef>
                <a:spcPts val="0"/>
              </a:spcBef>
              <a:spcAft>
                <a:spcPts val="0"/>
              </a:spcAft>
              <a:buNone/>
            </a:pPr>
            <a:endParaRPr lang="en-US"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US" sz="2800" dirty="0">
                <a:solidFill>
                  <a:schemeClr val="dk1"/>
                </a:solidFill>
                <a:latin typeface="Calibri"/>
                <a:ea typeface="Calibri"/>
                <a:cs typeface="Calibri"/>
                <a:sym typeface="Calibri"/>
              </a:rPr>
              <a:t>Victor Hugo</a:t>
            </a:r>
            <a:endParaRPr sz="2400" dirty="0"/>
          </a:p>
        </p:txBody>
      </p:sp>
      <p:sp>
        <p:nvSpPr>
          <p:cNvPr id="12" name="TextBox 11">
            <a:extLst>
              <a:ext uri="{FF2B5EF4-FFF2-40B4-BE49-F238E27FC236}">
                <a16:creationId xmlns:a16="http://schemas.microsoft.com/office/drawing/2014/main" id="{BE2BE226-8730-440F-A233-6DD93C2F99C8}"/>
              </a:ext>
            </a:extLst>
          </p:cNvPr>
          <p:cNvSpPr txBox="1"/>
          <p:nvPr/>
        </p:nvSpPr>
        <p:spPr>
          <a:xfrm>
            <a:off x="5677677" y="2971800"/>
            <a:ext cx="914400" cy="914400"/>
          </a:xfrm>
          <a:prstGeom prst="rect">
            <a:avLst/>
          </a:prstGeom>
          <a:noFill/>
        </p:spPr>
        <p:txBody>
          <a:bodyPr wrap="square" rtlCol="0">
            <a:spAutoFit/>
          </a:bodyPr>
          <a:lstStyle/>
          <a:p>
            <a:endParaRPr lang="en-US" dirty="0"/>
          </a:p>
        </p:txBody>
      </p:sp>
      <p:sp>
        <p:nvSpPr>
          <p:cNvPr id="13" name="TextBox 12">
            <a:extLst>
              <a:ext uri="{FF2B5EF4-FFF2-40B4-BE49-F238E27FC236}">
                <a16:creationId xmlns:a16="http://schemas.microsoft.com/office/drawing/2014/main" id="{CA0DF55D-EF66-4E3E-BC69-6B545D717DF8}"/>
              </a:ext>
            </a:extLst>
          </p:cNvPr>
          <p:cNvSpPr txBox="1"/>
          <p:nvPr/>
        </p:nvSpPr>
        <p:spPr>
          <a:xfrm>
            <a:off x="5640355" y="2971800"/>
            <a:ext cx="914400" cy="914400"/>
          </a:xfrm>
          <a:prstGeom prst="rect">
            <a:avLst/>
          </a:prstGeom>
          <a:noFill/>
        </p:spPr>
        <p:txBody>
          <a:bodyPr wrap="square" rtlCol="0">
            <a:spAutoFit/>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fill="hold"/>
                                        <p:tgtEl>
                                          <p:spTgt spid="84"/>
                                        </p:tgtEl>
                                        <p:attrNameLst>
                                          <p:attrName>ppt_x</p:attrName>
                                        </p:attrNameLst>
                                      </p:cBhvr>
                                      <p:tavLst>
                                        <p:tav tm="0">
                                          <p:val>
                                            <p:strVal val="#ppt_x"/>
                                          </p:val>
                                        </p:tav>
                                        <p:tav tm="100000">
                                          <p:val>
                                            <p:strVal val="#ppt_x"/>
                                          </p:val>
                                        </p:tav>
                                      </p:tavLst>
                                    </p:anim>
                                    <p:anim calcmode="lin" valueType="num">
                                      <p:cBhvr additive="base">
                                        <p:cTn id="8"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4">
                                            <p:txEl>
                                              <p:pRg st="0" end="0"/>
                                            </p:txEl>
                                          </p:spTgt>
                                        </p:tgtEl>
                                        <p:attrNameLst>
                                          <p:attrName>style.visibility</p:attrName>
                                        </p:attrNameLst>
                                      </p:cBhvr>
                                      <p:to>
                                        <p:strVal val="visible"/>
                                      </p:to>
                                    </p:set>
                                    <p:anim calcmode="lin" valueType="num">
                                      <p:cBhvr additive="base">
                                        <p:cTn id="13" dur="500" fill="hold"/>
                                        <p:tgtEl>
                                          <p:spTgt spid="8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4">
                                            <p:txEl>
                                              <p:pRg st="1" end="1"/>
                                            </p:txEl>
                                          </p:spTgt>
                                        </p:tgtEl>
                                        <p:attrNameLst>
                                          <p:attrName>style.visibility</p:attrName>
                                        </p:attrNameLst>
                                      </p:cBhvr>
                                      <p:to>
                                        <p:strVal val="visible"/>
                                      </p:to>
                                    </p:set>
                                    <p:anim calcmode="lin" valueType="num">
                                      <p:cBhvr additive="base">
                                        <p:cTn id="19" dur="500" fill="hold"/>
                                        <p:tgtEl>
                                          <p:spTgt spid="8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4">
                                            <p:txEl>
                                              <p:pRg st="3" end="3"/>
                                            </p:txEl>
                                          </p:spTgt>
                                        </p:tgtEl>
                                        <p:attrNameLst>
                                          <p:attrName>style.visibility</p:attrName>
                                        </p:attrNameLst>
                                      </p:cBhvr>
                                      <p:to>
                                        <p:strVal val="visible"/>
                                      </p:to>
                                    </p:set>
                                    <p:anim calcmode="lin" valueType="num">
                                      <p:cBhvr additive="base">
                                        <p:cTn id="25" dur="500" fill="hold"/>
                                        <p:tgtEl>
                                          <p:spTgt spid="8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DF85"/>
        </a:solidFill>
        <a:effectLst/>
      </p:bgPr>
    </p:bg>
    <p:spTree>
      <p:nvGrpSpPr>
        <p:cNvPr id="1" name="Shape 88"/>
        <p:cNvGrpSpPr/>
        <p:nvPr/>
      </p:nvGrpSpPr>
      <p:grpSpPr>
        <a:xfrm>
          <a:off x="0" y="0"/>
          <a:ext cx="0" cy="0"/>
          <a:chOff x="0" y="0"/>
          <a:chExt cx="0" cy="0"/>
        </a:xfrm>
      </p:grpSpPr>
      <p:sp>
        <p:nvSpPr>
          <p:cNvPr id="89" name="Google Shape;89;gd2d18b18c4_0_16"/>
          <p:cNvSpPr txBox="1">
            <a:spLocks noGrp="1"/>
          </p:cNvSpPr>
          <p:nvPr>
            <p:ph type="title"/>
          </p:nvPr>
        </p:nvSpPr>
        <p:spPr>
          <a:xfrm>
            <a:off x="831850" y="825910"/>
            <a:ext cx="10515600" cy="2846438"/>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dirty="0"/>
              <a:t>EVOLUTION OF HUMAN BEING</a:t>
            </a:r>
            <a:br>
              <a:rPr lang="en-US" dirty="0"/>
            </a:br>
            <a:br>
              <a:rPr lang="en-US" dirty="0"/>
            </a:br>
            <a:endParaRPr dirty="0"/>
          </a:p>
        </p:txBody>
      </p:sp>
      <p:sp>
        <p:nvSpPr>
          <p:cNvPr id="2" name="TextBox 1">
            <a:extLst>
              <a:ext uri="{FF2B5EF4-FFF2-40B4-BE49-F238E27FC236}">
                <a16:creationId xmlns:a16="http://schemas.microsoft.com/office/drawing/2014/main" id="{C47A7035-6098-4072-B5A4-FCC685DA7FD0}"/>
              </a:ext>
            </a:extLst>
          </p:cNvPr>
          <p:cNvSpPr txBox="1"/>
          <p:nvPr/>
        </p:nvSpPr>
        <p:spPr>
          <a:xfrm>
            <a:off x="1318546" y="3672348"/>
            <a:ext cx="9542207" cy="523220"/>
          </a:xfrm>
          <a:prstGeom prst="rect">
            <a:avLst/>
          </a:prstGeom>
          <a:noFill/>
        </p:spPr>
        <p:txBody>
          <a:bodyPr wrap="square" rtlCol="0">
            <a:spAutoFit/>
          </a:bodyPr>
          <a:lstStyle/>
          <a:p>
            <a:pPr algn="ctr"/>
            <a:r>
              <a:rPr lang="en-US" sz="2800" dirty="0"/>
              <a:t>LET US STUDY THE HISTORY OF THIS EVOLUTION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DF85"/>
        </a:solidFill>
        <a:effectLst/>
      </p:bgPr>
    </p:bg>
    <p:spTree>
      <p:nvGrpSpPr>
        <p:cNvPr id="1" name="Shape 94"/>
        <p:cNvGrpSpPr/>
        <p:nvPr/>
      </p:nvGrpSpPr>
      <p:grpSpPr>
        <a:xfrm>
          <a:off x="0" y="0"/>
          <a:ext cx="0" cy="0"/>
          <a:chOff x="0" y="0"/>
          <a:chExt cx="0" cy="0"/>
        </a:xfrm>
      </p:grpSpPr>
      <p:sp>
        <p:nvSpPr>
          <p:cNvPr id="95" name="Google Shape;95;p3"/>
          <p:cNvSpPr txBox="1">
            <a:spLocks noGrp="1"/>
          </p:cNvSpPr>
          <p:nvPr>
            <p:ph type="title"/>
          </p:nvPr>
        </p:nvSpPr>
        <p:spPr>
          <a:xfrm>
            <a:off x="838200" y="196557"/>
            <a:ext cx="10314300" cy="1052100"/>
          </a:xfrm>
          <a:prstGeom prst="rect">
            <a:avLst/>
          </a:prstGeom>
          <a:ln w="76200" cap="flat" cmpd="sng">
            <a:solidFill>
              <a:srgbClr val="000000"/>
            </a:solidFill>
            <a:prstDash val="solid"/>
            <a:round/>
            <a:headEnd type="none" w="sm" len="sm"/>
            <a:tailEnd type="none" w="sm" len="sm"/>
          </a:ln>
        </p:spPr>
        <p:txBody>
          <a:bodyPr spcFirstLastPara="1" wrap="square" lIns="91425" tIns="45700" rIns="91425" bIns="45700" anchor="b" anchorCtr="0">
            <a:normAutofit fontScale="90000"/>
          </a:bodyPr>
          <a:lstStyle/>
          <a:p>
            <a:pPr marL="0" lvl="0" indent="0" algn="ctr" rtl="0">
              <a:lnSpc>
                <a:spcPct val="100000"/>
              </a:lnSpc>
              <a:spcBef>
                <a:spcPts val="0"/>
              </a:spcBef>
              <a:spcAft>
                <a:spcPts val="0"/>
              </a:spcAft>
              <a:buNone/>
            </a:pPr>
            <a:endParaRPr sz="2500" dirty="0"/>
          </a:p>
          <a:p>
            <a:pPr marL="0" lvl="0" indent="0" algn="ctr" rtl="0">
              <a:lnSpc>
                <a:spcPct val="100000"/>
              </a:lnSpc>
              <a:spcBef>
                <a:spcPts val="0"/>
              </a:spcBef>
              <a:spcAft>
                <a:spcPts val="0"/>
              </a:spcAft>
              <a:buNone/>
            </a:pPr>
            <a:endParaRPr sz="2500" dirty="0"/>
          </a:p>
          <a:p>
            <a:pPr marL="0" lvl="0" indent="0" algn="ctr" rtl="0">
              <a:lnSpc>
                <a:spcPct val="100000"/>
              </a:lnSpc>
              <a:spcBef>
                <a:spcPts val="0"/>
              </a:spcBef>
              <a:spcAft>
                <a:spcPts val="0"/>
              </a:spcAft>
              <a:buNone/>
            </a:pPr>
            <a:endParaRPr sz="2500" dirty="0"/>
          </a:p>
          <a:p>
            <a:pPr lvl="0" algn="ctr">
              <a:lnSpc>
                <a:spcPct val="100000"/>
              </a:lnSpc>
            </a:pPr>
            <a:r>
              <a:rPr lang="en-US" sz="2500" dirty="0"/>
              <a:t> STAGE I   INDIVIDUAL   (PREHISTORIC)</a:t>
            </a:r>
            <a:endParaRPr sz="2500" dirty="0"/>
          </a:p>
          <a:p>
            <a:pPr marL="0" lvl="0" indent="0" algn="ctr" rtl="0">
              <a:lnSpc>
                <a:spcPct val="100000"/>
              </a:lnSpc>
              <a:spcBef>
                <a:spcPts val="0"/>
              </a:spcBef>
              <a:spcAft>
                <a:spcPts val="0"/>
              </a:spcAft>
              <a:buNone/>
            </a:pPr>
            <a:r>
              <a:rPr lang="en-US" sz="2500" dirty="0"/>
              <a:t>Mobile : Attack and </a:t>
            </a:r>
            <a:r>
              <a:rPr lang="en-US" sz="2500" dirty="0">
                <a:solidFill>
                  <a:srgbClr val="FF0000"/>
                </a:solidFill>
              </a:rPr>
              <a:t>kill </a:t>
            </a:r>
            <a:r>
              <a:rPr lang="en-US" sz="2500" dirty="0"/>
              <a:t>other individual in order to snatch food or shelter</a:t>
            </a:r>
            <a:endParaRPr dirty="0"/>
          </a:p>
        </p:txBody>
      </p:sp>
      <p:sp>
        <p:nvSpPr>
          <p:cNvPr id="96" name="Google Shape;96;p3"/>
          <p:cNvSpPr txBox="1">
            <a:spLocks noGrp="1"/>
          </p:cNvSpPr>
          <p:nvPr>
            <p:ph type="body" idx="1"/>
          </p:nvPr>
        </p:nvSpPr>
        <p:spPr>
          <a:xfrm>
            <a:off x="636900" y="5022988"/>
            <a:ext cx="10515600" cy="1500300"/>
          </a:xfrm>
          <a:prstGeom prst="rect">
            <a:avLst/>
          </a:prstGeom>
          <a:ln w="76200" cap="flat" cmpd="sng">
            <a:solidFill>
              <a:srgbClr val="000000"/>
            </a:solidFill>
            <a:prstDash val="solid"/>
            <a:round/>
            <a:headEnd type="none" w="sm" len="sm"/>
            <a:tailEnd type="none" w="sm" len="sm"/>
          </a:ln>
        </p:spPr>
        <p:txBody>
          <a:bodyPr spcFirstLastPara="1" wrap="square" lIns="91425" tIns="45700" rIns="91425" bIns="45700" anchor="t" anchorCtr="0">
            <a:normAutofit fontScale="92500"/>
          </a:bodyPr>
          <a:lstStyle/>
          <a:p>
            <a:pPr marL="0" lvl="0" indent="0" algn="ctr">
              <a:lnSpc>
                <a:spcPct val="100000"/>
              </a:lnSpc>
              <a:spcBef>
                <a:spcPts val="0"/>
              </a:spcBef>
            </a:pPr>
            <a:r>
              <a:rPr lang="en-US" sz="2500" dirty="0">
                <a:solidFill>
                  <a:schemeClr val="tx1"/>
                </a:solidFill>
              </a:rPr>
              <a:t>STAGE III</a:t>
            </a:r>
            <a:r>
              <a:rPr lang="en-US" sz="2500" dirty="0"/>
              <a:t>       </a:t>
            </a:r>
            <a:r>
              <a:rPr lang="en-US" sz="2500" dirty="0">
                <a:solidFill>
                  <a:schemeClr val="dk1"/>
                </a:solidFill>
              </a:rPr>
              <a:t>VILLAGE   </a:t>
            </a:r>
            <a:r>
              <a:rPr lang="en-US" sz="2500" dirty="0">
                <a:solidFill>
                  <a:schemeClr val="tx1"/>
                </a:solidFill>
              </a:rPr>
              <a:t> (PREHISTORIC)</a:t>
            </a:r>
            <a:endParaRPr sz="2500" dirty="0">
              <a:solidFill>
                <a:schemeClr val="tx1"/>
              </a:solidFill>
            </a:endParaRPr>
          </a:p>
          <a:p>
            <a:pPr marL="0" lvl="0" indent="0" algn="ctr" rtl="0">
              <a:lnSpc>
                <a:spcPct val="100000"/>
              </a:lnSpc>
              <a:spcBef>
                <a:spcPts val="0"/>
              </a:spcBef>
              <a:spcAft>
                <a:spcPts val="0"/>
              </a:spcAft>
              <a:buNone/>
            </a:pPr>
            <a:r>
              <a:rPr lang="en-US" sz="2500" dirty="0">
                <a:solidFill>
                  <a:schemeClr val="dk1"/>
                </a:solidFill>
              </a:rPr>
              <a:t> VILLAGE LEADER</a:t>
            </a:r>
            <a:endParaRPr sz="2500" dirty="0">
              <a:solidFill>
                <a:schemeClr val="dk1"/>
              </a:solidFill>
            </a:endParaRPr>
          </a:p>
          <a:p>
            <a:pPr marL="0" lvl="0" indent="0" algn="ctr" rtl="0">
              <a:lnSpc>
                <a:spcPct val="100000"/>
              </a:lnSpc>
              <a:spcBef>
                <a:spcPts val="0"/>
              </a:spcBef>
              <a:spcAft>
                <a:spcPts val="0"/>
              </a:spcAft>
              <a:buClr>
                <a:schemeClr val="dk1"/>
              </a:buClr>
              <a:buFont typeface="Arial"/>
              <a:buNone/>
            </a:pPr>
            <a:r>
              <a:rPr lang="en-US" sz="2500" dirty="0">
                <a:solidFill>
                  <a:schemeClr val="dk1"/>
                </a:solidFill>
              </a:rPr>
              <a:t>Attack and</a:t>
            </a:r>
            <a:r>
              <a:rPr lang="en-US" sz="2500" dirty="0">
                <a:solidFill>
                  <a:srgbClr val="FF0000"/>
                </a:solidFill>
              </a:rPr>
              <a:t> kill</a:t>
            </a:r>
            <a:r>
              <a:rPr lang="en-US" sz="2500" dirty="0">
                <a:solidFill>
                  <a:schemeClr val="dk1"/>
                </a:solidFill>
              </a:rPr>
              <a:t> other villagers in order  to loot wealth or to increase territory or merge other village. Village Leader to ensure peace within Village by keeping Strong Men</a:t>
            </a:r>
            <a:endParaRPr dirty="0"/>
          </a:p>
        </p:txBody>
      </p:sp>
      <p:sp>
        <p:nvSpPr>
          <p:cNvPr id="97" name="Google Shape;97;p3"/>
          <p:cNvSpPr/>
          <p:nvPr/>
        </p:nvSpPr>
        <p:spPr>
          <a:xfrm>
            <a:off x="5032340" y="1438973"/>
            <a:ext cx="1091100" cy="5454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3"/>
          <p:cNvSpPr txBox="1"/>
          <p:nvPr/>
        </p:nvSpPr>
        <p:spPr>
          <a:xfrm>
            <a:off x="838200" y="2061450"/>
            <a:ext cx="10314300" cy="2339072"/>
          </a:xfrm>
          <a:prstGeom prst="rect">
            <a:avLst/>
          </a:prstGeom>
          <a:noFill/>
          <a:ln w="7620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lvl="0" algn="ctr">
              <a:spcBef>
                <a:spcPts val="1200"/>
              </a:spcBef>
            </a:pPr>
            <a:r>
              <a:rPr lang="en-US" sz="2500" dirty="0">
                <a:latin typeface="+mn-lt"/>
              </a:rPr>
              <a:t>STAGE II   </a:t>
            </a:r>
            <a:r>
              <a:rPr lang="en-US" sz="2500" dirty="0">
                <a:solidFill>
                  <a:schemeClr val="dk1"/>
                </a:solidFill>
                <a:latin typeface="+mn-lt"/>
                <a:ea typeface="Calibri"/>
                <a:cs typeface="Calibri"/>
                <a:sym typeface="Calibri"/>
              </a:rPr>
              <a:t>GROUP     (</a:t>
            </a:r>
            <a:r>
              <a:rPr lang="en-US" sz="2500" dirty="0">
                <a:latin typeface="+mn-lt"/>
              </a:rPr>
              <a:t>PREHISTORIC)</a:t>
            </a:r>
            <a:endParaRPr sz="2500" dirty="0">
              <a:solidFill>
                <a:schemeClr val="dk1"/>
              </a:solidFill>
              <a:latin typeface="+mn-lt"/>
              <a:ea typeface="Calibri"/>
              <a:cs typeface="Calibri"/>
              <a:sym typeface="Calibri"/>
            </a:endParaRPr>
          </a:p>
          <a:p>
            <a:pPr marL="0" lvl="0" indent="0" algn="ctr" rtl="0">
              <a:lnSpc>
                <a:spcPct val="100000"/>
              </a:lnSpc>
              <a:spcBef>
                <a:spcPts val="1200"/>
              </a:spcBef>
              <a:spcAft>
                <a:spcPts val="0"/>
              </a:spcAft>
              <a:buNone/>
            </a:pPr>
            <a:r>
              <a:rPr lang="en-US" sz="2500" dirty="0">
                <a:solidFill>
                  <a:schemeClr val="dk1"/>
                </a:solidFill>
                <a:latin typeface="Calibri"/>
                <a:ea typeface="Calibri"/>
                <a:cs typeface="Calibri"/>
                <a:sym typeface="Calibri"/>
              </a:rPr>
              <a:t>GROUP LEADER</a:t>
            </a:r>
            <a:endParaRPr sz="2500" dirty="0">
              <a:solidFill>
                <a:schemeClr val="dk1"/>
              </a:solidFill>
              <a:latin typeface="Calibri"/>
              <a:ea typeface="Calibri"/>
              <a:cs typeface="Calibri"/>
              <a:sym typeface="Calibri"/>
            </a:endParaRPr>
          </a:p>
          <a:p>
            <a:pPr marL="0" lvl="0" indent="0" algn="ctr" rtl="0">
              <a:lnSpc>
                <a:spcPct val="100000"/>
              </a:lnSpc>
              <a:spcBef>
                <a:spcPts val="1200"/>
              </a:spcBef>
              <a:spcAft>
                <a:spcPts val="1200"/>
              </a:spcAft>
              <a:buNone/>
            </a:pPr>
            <a:r>
              <a:rPr lang="en-US" sz="2500" dirty="0">
                <a:solidFill>
                  <a:schemeClr val="dk1"/>
                </a:solidFill>
                <a:latin typeface="Calibri"/>
                <a:ea typeface="Calibri"/>
                <a:cs typeface="Calibri"/>
                <a:sym typeface="Calibri"/>
              </a:rPr>
              <a:t>Attack and </a:t>
            </a:r>
            <a:r>
              <a:rPr lang="en-US" sz="2500" dirty="0">
                <a:solidFill>
                  <a:srgbClr val="FF0000"/>
                </a:solidFill>
                <a:latin typeface="Calibri"/>
                <a:ea typeface="Calibri"/>
                <a:cs typeface="Calibri"/>
                <a:sym typeface="Calibri"/>
              </a:rPr>
              <a:t>kill</a:t>
            </a:r>
            <a:r>
              <a:rPr lang="en-US" sz="2500" dirty="0">
                <a:solidFill>
                  <a:schemeClr val="dk1"/>
                </a:solidFill>
                <a:latin typeface="Calibri"/>
                <a:ea typeface="Calibri"/>
                <a:cs typeface="Calibri"/>
                <a:sym typeface="Calibri"/>
              </a:rPr>
              <a:t> other Group people in order to snatch food or shelter or place or women. Leader to ensure peace within Group</a:t>
            </a:r>
            <a:endParaRPr sz="1200" dirty="0">
              <a:solidFill>
                <a:schemeClr val="dk1"/>
              </a:solidFill>
            </a:endParaRPr>
          </a:p>
        </p:txBody>
      </p:sp>
      <p:sp>
        <p:nvSpPr>
          <p:cNvPr id="99" name="Google Shape;99;p3"/>
          <p:cNvSpPr/>
          <p:nvPr/>
        </p:nvSpPr>
        <p:spPr>
          <a:xfrm>
            <a:off x="5186620" y="4477599"/>
            <a:ext cx="1091100" cy="5454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1000"/>
                                  </p:stCondLst>
                                  <p:childTnLst>
                                    <p:set>
                                      <p:cBhvr>
                                        <p:cTn id="22" dur="1" fill="hold">
                                          <p:stCondLst>
                                            <p:cond delay="0"/>
                                          </p:stCondLst>
                                        </p:cTn>
                                        <p:tgtEl>
                                          <p:spTgt spid="96">
                                            <p:bg/>
                                          </p:spTgt>
                                        </p:tgtEl>
                                        <p:attrNameLst>
                                          <p:attrName>style.visibility</p:attrName>
                                        </p:attrNameLst>
                                      </p:cBhvr>
                                      <p:to>
                                        <p:strVal val="visible"/>
                                      </p:to>
                                    </p:set>
                                    <p:anim calcmode="lin" valueType="num">
                                      <p:cBhvr additive="base">
                                        <p:cTn id="23" dur="3000" fill="hold"/>
                                        <p:tgtEl>
                                          <p:spTgt spid="96">
                                            <p:bg/>
                                          </p:spTgt>
                                        </p:tgtEl>
                                        <p:attrNameLst>
                                          <p:attrName>ppt_x</p:attrName>
                                        </p:attrNameLst>
                                      </p:cBhvr>
                                      <p:tavLst>
                                        <p:tav tm="0">
                                          <p:val>
                                            <p:strVal val="#ppt_x"/>
                                          </p:val>
                                        </p:tav>
                                        <p:tav tm="100000">
                                          <p:val>
                                            <p:strVal val="#ppt_x"/>
                                          </p:val>
                                        </p:tav>
                                      </p:tavLst>
                                    </p:anim>
                                    <p:anim calcmode="lin" valueType="num">
                                      <p:cBhvr additive="base">
                                        <p:cTn id="24" dur="3000" fill="hold"/>
                                        <p:tgtEl>
                                          <p:spTgt spid="96">
                                            <p:bg/>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1000"/>
                                  </p:stCondLst>
                                  <p:childTnLst>
                                    <p:set>
                                      <p:cBhvr>
                                        <p:cTn id="28" dur="1" fill="hold">
                                          <p:stCondLst>
                                            <p:cond delay="0"/>
                                          </p:stCondLst>
                                        </p:cTn>
                                        <p:tgtEl>
                                          <p:spTgt spid="96">
                                            <p:txEl>
                                              <p:pRg st="0" end="0"/>
                                            </p:txEl>
                                          </p:spTgt>
                                        </p:tgtEl>
                                        <p:attrNameLst>
                                          <p:attrName>style.visibility</p:attrName>
                                        </p:attrNameLst>
                                      </p:cBhvr>
                                      <p:to>
                                        <p:strVal val="visible"/>
                                      </p:to>
                                    </p:set>
                                    <p:anim calcmode="lin" valueType="num">
                                      <p:cBhvr additive="base">
                                        <p:cTn id="29" dur="3000" fill="hold"/>
                                        <p:tgtEl>
                                          <p:spTgt spid="96">
                                            <p:txEl>
                                              <p:pRg st="0" end="0"/>
                                            </p:txEl>
                                          </p:spTgt>
                                        </p:tgtEl>
                                        <p:attrNameLst>
                                          <p:attrName>ppt_x</p:attrName>
                                        </p:attrNameLst>
                                      </p:cBhvr>
                                      <p:tavLst>
                                        <p:tav tm="0">
                                          <p:val>
                                            <p:strVal val="#ppt_x"/>
                                          </p:val>
                                        </p:tav>
                                        <p:tav tm="100000">
                                          <p:val>
                                            <p:strVal val="#ppt_x"/>
                                          </p:val>
                                        </p:tav>
                                      </p:tavLst>
                                    </p:anim>
                                    <p:anim calcmode="lin" valueType="num">
                                      <p:cBhvr additive="base">
                                        <p:cTn id="30" dur="3000" fill="hold"/>
                                        <p:tgtEl>
                                          <p:spTgt spid="9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1000"/>
                                  </p:stCondLst>
                                  <p:childTnLst>
                                    <p:set>
                                      <p:cBhvr>
                                        <p:cTn id="34" dur="1" fill="hold">
                                          <p:stCondLst>
                                            <p:cond delay="0"/>
                                          </p:stCondLst>
                                        </p:cTn>
                                        <p:tgtEl>
                                          <p:spTgt spid="96">
                                            <p:txEl>
                                              <p:pRg st="1" end="1"/>
                                            </p:txEl>
                                          </p:spTgt>
                                        </p:tgtEl>
                                        <p:attrNameLst>
                                          <p:attrName>style.visibility</p:attrName>
                                        </p:attrNameLst>
                                      </p:cBhvr>
                                      <p:to>
                                        <p:strVal val="visible"/>
                                      </p:to>
                                    </p:set>
                                    <p:anim calcmode="lin" valueType="num">
                                      <p:cBhvr additive="base">
                                        <p:cTn id="35" dur="3000" fill="hold"/>
                                        <p:tgtEl>
                                          <p:spTgt spid="96">
                                            <p:txEl>
                                              <p:pRg st="1" end="1"/>
                                            </p:txEl>
                                          </p:spTgt>
                                        </p:tgtEl>
                                        <p:attrNameLst>
                                          <p:attrName>ppt_x</p:attrName>
                                        </p:attrNameLst>
                                      </p:cBhvr>
                                      <p:tavLst>
                                        <p:tav tm="0">
                                          <p:val>
                                            <p:strVal val="#ppt_x"/>
                                          </p:val>
                                        </p:tav>
                                        <p:tav tm="100000">
                                          <p:val>
                                            <p:strVal val="#ppt_x"/>
                                          </p:val>
                                        </p:tav>
                                      </p:tavLst>
                                    </p:anim>
                                    <p:anim calcmode="lin" valueType="num">
                                      <p:cBhvr additive="base">
                                        <p:cTn id="36" dur="3000" fill="hold"/>
                                        <p:tgtEl>
                                          <p:spTgt spid="9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1000"/>
                                  </p:stCondLst>
                                  <p:childTnLst>
                                    <p:set>
                                      <p:cBhvr>
                                        <p:cTn id="40" dur="1" fill="hold">
                                          <p:stCondLst>
                                            <p:cond delay="0"/>
                                          </p:stCondLst>
                                        </p:cTn>
                                        <p:tgtEl>
                                          <p:spTgt spid="96">
                                            <p:txEl>
                                              <p:pRg st="2" end="2"/>
                                            </p:txEl>
                                          </p:spTgt>
                                        </p:tgtEl>
                                        <p:attrNameLst>
                                          <p:attrName>style.visibility</p:attrName>
                                        </p:attrNameLst>
                                      </p:cBhvr>
                                      <p:to>
                                        <p:strVal val="visible"/>
                                      </p:to>
                                    </p:set>
                                    <p:anim calcmode="lin" valueType="num">
                                      <p:cBhvr additive="base">
                                        <p:cTn id="41" dur="3000" fill="hold"/>
                                        <p:tgtEl>
                                          <p:spTgt spid="96">
                                            <p:txEl>
                                              <p:pRg st="2" end="2"/>
                                            </p:txEl>
                                          </p:spTgt>
                                        </p:tgtEl>
                                        <p:attrNameLst>
                                          <p:attrName>ppt_x</p:attrName>
                                        </p:attrNameLst>
                                      </p:cBhvr>
                                      <p:tavLst>
                                        <p:tav tm="0">
                                          <p:val>
                                            <p:strVal val="#ppt_x"/>
                                          </p:val>
                                        </p:tav>
                                        <p:tav tm="100000">
                                          <p:val>
                                            <p:strVal val="#ppt_x"/>
                                          </p:val>
                                        </p:tav>
                                      </p:tavLst>
                                    </p:anim>
                                    <p:anim calcmode="lin" valueType="num">
                                      <p:cBhvr additive="base">
                                        <p:cTn id="42" dur="3000" fill="hold"/>
                                        <p:tgtEl>
                                          <p:spTgt spid="9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96" grpId="0" build="p" animBg="1"/>
      <p:bldP spid="97" grpId="0" animBg="1"/>
      <p:bldP spid="98" grpId="0" animBg="1"/>
      <p:bldP spid="9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DF85"/>
        </a:solidFill>
        <a:effectLst/>
      </p:bgPr>
    </p:bg>
    <p:spTree>
      <p:nvGrpSpPr>
        <p:cNvPr id="1" name="Shape 103"/>
        <p:cNvGrpSpPr/>
        <p:nvPr/>
      </p:nvGrpSpPr>
      <p:grpSpPr>
        <a:xfrm>
          <a:off x="0" y="0"/>
          <a:ext cx="0" cy="0"/>
          <a:chOff x="0" y="0"/>
          <a:chExt cx="0" cy="0"/>
        </a:xfrm>
      </p:grpSpPr>
      <p:sp>
        <p:nvSpPr>
          <p:cNvPr id="104" name="Google Shape;104;p4"/>
          <p:cNvSpPr txBox="1"/>
          <p:nvPr/>
        </p:nvSpPr>
        <p:spPr>
          <a:xfrm>
            <a:off x="483475" y="884449"/>
            <a:ext cx="11277600" cy="2016300"/>
          </a:xfrm>
          <a:prstGeom prst="rect">
            <a:avLst/>
          </a:prstGeom>
          <a:noFill/>
          <a:ln w="76200" cap="flat" cmpd="sng">
            <a:solidFill>
              <a:srgbClr val="000000"/>
            </a:solidFill>
            <a:prstDash val="solid"/>
            <a:round/>
            <a:headEnd type="none" w="sm" len="sm"/>
            <a:tailEnd type="none" w="sm" len="sm"/>
          </a:ln>
        </p:spPr>
        <p:txBody>
          <a:bodyPr spcFirstLastPara="1" wrap="square" lIns="91425" tIns="45700" rIns="91425" bIns="45700" anchor="t" anchorCtr="0">
            <a:spAutoFit/>
          </a:bodyPr>
          <a:lstStyle/>
          <a:p>
            <a:pPr marL="0" lvl="0" indent="0" algn="ctr" rtl="0">
              <a:spcBef>
                <a:spcPts val="0"/>
              </a:spcBef>
              <a:spcAft>
                <a:spcPts val="0"/>
              </a:spcAft>
              <a:buNone/>
            </a:pPr>
            <a:r>
              <a:rPr lang="en-US" sz="2500" dirty="0">
                <a:solidFill>
                  <a:schemeClr val="dk1"/>
                </a:solidFill>
                <a:latin typeface="Calibri"/>
                <a:ea typeface="Calibri"/>
                <a:cs typeface="Calibri"/>
                <a:sym typeface="Calibri"/>
              </a:rPr>
              <a:t>STAGE IV        STATE : A cluster of Towns and villages : </a:t>
            </a:r>
            <a:endParaRPr sz="2500" dirty="0">
              <a:solidFill>
                <a:schemeClr val="dk1"/>
              </a:solidFill>
              <a:latin typeface="Calibri"/>
              <a:ea typeface="Calibri"/>
              <a:cs typeface="Calibri"/>
              <a:sym typeface="Calibri"/>
            </a:endParaRPr>
          </a:p>
          <a:p>
            <a:pPr marL="0" lvl="0" indent="0" algn="ctr" rtl="0">
              <a:spcBef>
                <a:spcPts val="0"/>
              </a:spcBef>
              <a:spcAft>
                <a:spcPts val="0"/>
              </a:spcAft>
              <a:buNone/>
            </a:pPr>
            <a:r>
              <a:rPr lang="en-US" sz="2500" dirty="0">
                <a:solidFill>
                  <a:schemeClr val="dk1"/>
                </a:solidFill>
                <a:latin typeface="Calibri"/>
                <a:ea typeface="Calibri"/>
                <a:cs typeface="Calibri"/>
                <a:sym typeface="Calibri"/>
              </a:rPr>
              <a:t>KING</a:t>
            </a:r>
            <a:endParaRPr sz="2500" dirty="0">
              <a:solidFill>
                <a:schemeClr val="dk1"/>
              </a:solidFill>
              <a:latin typeface="Calibri"/>
              <a:ea typeface="Calibri"/>
              <a:cs typeface="Calibri"/>
              <a:sym typeface="Calibri"/>
            </a:endParaRPr>
          </a:p>
          <a:p>
            <a:pPr marL="0" lvl="0" indent="0" algn="ctr" rtl="0">
              <a:spcBef>
                <a:spcPts val="0"/>
              </a:spcBef>
              <a:spcAft>
                <a:spcPts val="0"/>
              </a:spcAft>
              <a:buNone/>
            </a:pPr>
            <a:r>
              <a:rPr lang="en-US" sz="2500" dirty="0">
                <a:solidFill>
                  <a:schemeClr val="dk1"/>
                </a:solidFill>
                <a:latin typeface="Calibri"/>
                <a:ea typeface="Calibri"/>
                <a:cs typeface="Calibri"/>
                <a:sym typeface="Calibri"/>
              </a:rPr>
              <a:t>War between State  armies : Attack and do mass </a:t>
            </a:r>
            <a:r>
              <a:rPr lang="en-US" sz="2500" dirty="0">
                <a:solidFill>
                  <a:srgbClr val="FF0000"/>
                </a:solidFill>
                <a:latin typeface="Calibri"/>
                <a:ea typeface="Calibri"/>
                <a:cs typeface="Calibri"/>
                <a:sym typeface="Calibri"/>
              </a:rPr>
              <a:t>killing</a:t>
            </a:r>
            <a:r>
              <a:rPr lang="en-US" sz="2500" dirty="0">
                <a:solidFill>
                  <a:schemeClr val="dk1"/>
                </a:solidFill>
                <a:latin typeface="Calibri"/>
                <a:ea typeface="Calibri"/>
                <a:cs typeface="Calibri"/>
                <a:sym typeface="Calibri"/>
              </a:rPr>
              <a:t> in order to loot wealth or increase territory or subjugate other State or merge other State. </a:t>
            </a:r>
            <a:endParaRPr sz="2500" dirty="0">
              <a:solidFill>
                <a:schemeClr val="dk1"/>
              </a:solidFill>
              <a:latin typeface="Calibri"/>
              <a:ea typeface="Calibri"/>
              <a:cs typeface="Calibri"/>
              <a:sym typeface="Calibri"/>
            </a:endParaRPr>
          </a:p>
          <a:p>
            <a:pPr marL="0" lvl="0" indent="0" algn="ctr" rtl="0">
              <a:spcBef>
                <a:spcPts val="0"/>
              </a:spcBef>
              <a:spcAft>
                <a:spcPts val="0"/>
              </a:spcAft>
              <a:buClr>
                <a:schemeClr val="dk1"/>
              </a:buClr>
              <a:buFont typeface="Arial"/>
              <a:buNone/>
            </a:pPr>
            <a:r>
              <a:rPr lang="en-US" sz="2500" dirty="0">
                <a:solidFill>
                  <a:schemeClr val="dk1"/>
                </a:solidFill>
                <a:latin typeface="Calibri"/>
                <a:ea typeface="Calibri"/>
                <a:cs typeface="Calibri"/>
                <a:sym typeface="Calibri"/>
              </a:rPr>
              <a:t>Police to ensure peace within State</a:t>
            </a:r>
            <a:endParaRPr sz="2500" dirty="0">
              <a:solidFill>
                <a:schemeClr val="dk1"/>
              </a:solidFill>
              <a:latin typeface="Calibri"/>
              <a:ea typeface="Calibri"/>
              <a:cs typeface="Calibri"/>
              <a:sym typeface="Calibri"/>
            </a:endParaRPr>
          </a:p>
        </p:txBody>
      </p:sp>
      <p:sp>
        <p:nvSpPr>
          <p:cNvPr id="105" name="Google Shape;105;p4"/>
          <p:cNvSpPr txBox="1"/>
          <p:nvPr/>
        </p:nvSpPr>
        <p:spPr>
          <a:xfrm>
            <a:off x="483475" y="3957250"/>
            <a:ext cx="11277600" cy="2493600"/>
          </a:xfrm>
          <a:prstGeom prst="rect">
            <a:avLst/>
          </a:prstGeom>
          <a:noFill/>
          <a:ln w="7620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US" sz="2500" dirty="0">
                <a:solidFill>
                  <a:schemeClr val="dk1"/>
                </a:solidFill>
                <a:latin typeface="Calibri"/>
                <a:ea typeface="Calibri"/>
                <a:cs typeface="Calibri"/>
                <a:sym typeface="Calibri"/>
              </a:rPr>
              <a:t>STAGE V          COUNTRY : A cluster of States</a:t>
            </a:r>
            <a:endParaRPr sz="2500" dirty="0">
              <a:solidFill>
                <a:schemeClr val="dk1"/>
              </a:solidFill>
              <a:latin typeface="Calibri"/>
              <a:ea typeface="Calibri"/>
              <a:cs typeface="Calibri"/>
              <a:sym typeface="Calibri"/>
            </a:endParaRPr>
          </a:p>
          <a:p>
            <a:pPr marL="0" lvl="0" indent="0" algn="ctr" rtl="0">
              <a:spcBef>
                <a:spcPts val="0"/>
              </a:spcBef>
              <a:spcAft>
                <a:spcPts val="0"/>
              </a:spcAft>
              <a:buNone/>
            </a:pPr>
            <a:r>
              <a:rPr lang="en-US" sz="2500" dirty="0">
                <a:solidFill>
                  <a:schemeClr val="dk1"/>
                </a:solidFill>
                <a:latin typeface="Calibri"/>
                <a:ea typeface="Calibri"/>
                <a:cs typeface="Calibri"/>
                <a:sym typeface="Calibri"/>
              </a:rPr>
              <a:t> A President or a Dictator</a:t>
            </a:r>
            <a:endParaRPr sz="2500" dirty="0">
              <a:solidFill>
                <a:schemeClr val="dk1"/>
              </a:solidFill>
              <a:latin typeface="Calibri"/>
              <a:ea typeface="Calibri"/>
              <a:cs typeface="Calibri"/>
              <a:sym typeface="Calibri"/>
            </a:endParaRPr>
          </a:p>
          <a:p>
            <a:pPr marL="0" lvl="0" indent="0" algn="ctr" rtl="0">
              <a:spcBef>
                <a:spcPts val="0"/>
              </a:spcBef>
              <a:spcAft>
                <a:spcPts val="0"/>
              </a:spcAft>
              <a:buNone/>
            </a:pPr>
            <a:r>
              <a:rPr lang="en-US" sz="2500" dirty="0">
                <a:solidFill>
                  <a:schemeClr val="dk1"/>
                </a:solidFill>
                <a:latin typeface="Calibri"/>
                <a:ea typeface="Calibri"/>
                <a:cs typeface="Calibri"/>
                <a:sym typeface="Calibri"/>
              </a:rPr>
              <a:t> War between Countries Army  and mass</a:t>
            </a:r>
            <a:r>
              <a:rPr lang="en-US" sz="2500" dirty="0">
                <a:solidFill>
                  <a:srgbClr val="FF0000"/>
                </a:solidFill>
                <a:latin typeface="Calibri"/>
                <a:ea typeface="Calibri"/>
                <a:cs typeface="Calibri"/>
                <a:sym typeface="Calibri"/>
              </a:rPr>
              <a:t> killing</a:t>
            </a:r>
            <a:r>
              <a:rPr lang="en-US" sz="2500" dirty="0">
                <a:solidFill>
                  <a:schemeClr val="dk1"/>
                </a:solidFill>
                <a:latin typeface="Calibri"/>
                <a:ea typeface="Calibri"/>
                <a:cs typeface="Calibri"/>
                <a:sym typeface="Calibri"/>
              </a:rPr>
              <a:t> in the name of ideology(  like Democracy versus Communism or Superiority of Race or Economic Conflict ) </a:t>
            </a:r>
            <a:endParaRPr sz="2500" dirty="0">
              <a:solidFill>
                <a:schemeClr val="dk1"/>
              </a:solidFill>
              <a:latin typeface="Calibri"/>
              <a:ea typeface="Calibri"/>
              <a:cs typeface="Calibri"/>
              <a:sym typeface="Calibri"/>
            </a:endParaRPr>
          </a:p>
          <a:p>
            <a:pPr marL="0" lvl="0" indent="0" algn="ctr" rtl="0">
              <a:spcBef>
                <a:spcPts val="0"/>
              </a:spcBef>
              <a:spcAft>
                <a:spcPts val="0"/>
              </a:spcAft>
              <a:buNone/>
            </a:pPr>
            <a:r>
              <a:rPr lang="en-US" sz="2500" dirty="0">
                <a:solidFill>
                  <a:schemeClr val="dk1"/>
                </a:solidFill>
                <a:latin typeface="Calibri"/>
                <a:ea typeface="Calibri"/>
                <a:cs typeface="Calibri"/>
                <a:sym typeface="Calibri"/>
              </a:rPr>
              <a:t>Police to ensure peace within Country</a:t>
            </a:r>
            <a:endParaRPr sz="2500" dirty="0">
              <a:solidFill>
                <a:schemeClr val="dk1"/>
              </a:solidFill>
              <a:latin typeface="Calibri"/>
              <a:ea typeface="Calibri"/>
              <a:cs typeface="Calibri"/>
              <a:sym typeface="Calibri"/>
            </a:endParaRPr>
          </a:p>
          <a:p>
            <a:pPr marL="0" lvl="0" indent="0" algn="l" rtl="0">
              <a:spcBef>
                <a:spcPts val="0"/>
              </a:spcBef>
              <a:spcAft>
                <a:spcPts val="0"/>
              </a:spcAft>
              <a:buNone/>
            </a:pPr>
            <a:endParaRPr sz="2500" dirty="0">
              <a:solidFill>
                <a:schemeClr val="dk1"/>
              </a:solidFill>
              <a:latin typeface="Calibri"/>
              <a:ea typeface="Calibri"/>
              <a:cs typeface="Calibri"/>
              <a:sym typeface="Calibri"/>
            </a:endParaRPr>
          </a:p>
        </p:txBody>
      </p:sp>
      <p:sp>
        <p:nvSpPr>
          <p:cNvPr id="106" name="Google Shape;106;p4"/>
          <p:cNvSpPr/>
          <p:nvPr/>
        </p:nvSpPr>
        <p:spPr>
          <a:xfrm>
            <a:off x="5143500" y="3156300"/>
            <a:ext cx="1091100" cy="5454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4"/>
          <p:cNvSpPr/>
          <p:nvPr/>
        </p:nvSpPr>
        <p:spPr>
          <a:xfrm>
            <a:off x="5143500" y="211274"/>
            <a:ext cx="1091100" cy="5454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additive="base">
                                        <p:cTn id="7" dur="500" fill="hold"/>
                                        <p:tgtEl>
                                          <p:spTgt spid="104"/>
                                        </p:tgtEl>
                                        <p:attrNameLst>
                                          <p:attrName>ppt_x</p:attrName>
                                        </p:attrNameLst>
                                      </p:cBhvr>
                                      <p:tavLst>
                                        <p:tav tm="0">
                                          <p:val>
                                            <p:strVal val="#ppt_x"/>
                                          </p:val>
                                        </p:tav>
                                        <p:tav tm="100000">
                                          <p:val>
                                            <p:strVal val="#ppt_x"/>
                                          </p:val>
                                        </p:tav>
                                      </p:tavLst>
                                    </p:anim>
                                    <p:anim calcmode="lin" valueType="num">
                                      <p:cBhvr additive="base">
                                        <p:cTn id="8" dur="500" fill="hold"/>
                                        <p:tgtEl>
                                          <p:spTgt spid="10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500" fill="hold"/>
                                        <p:tgtEl>
                                          <p:spTgt spid="105"/>
                                        </p:tgtEl>
                                        <p:attrNameLst>
                                          <p:attrName>ppt_x</p:attrName>
                                        </p:attrNameLst>
                                      </p:cBhvr>
                                      <p:tavLst>
                                        <p:tav tm="0">
                                          <p:val>
                                            <p:strVal val="#ppt_x"/>
                                          </p:val>
                                        </p:tav>
                                        <p:tav tm="100000">
                                          <p:val>
                                            <p:strVal val="#ppt_x"/>
                                          </p:val>
                                        </p:tav>
                                      </p:tavLst>
                                    </p:anim>
                                    <p:anim calcmode="lin" valueType="num">
                                      <p:cBhvr additive="base">
                                        <p:cTn id="14" dur="500" fill="hold"/>
                                        <p:tgtEl>
                                          <p:spTgt spid="1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DF85"/>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EBF55DE-F9F4-4BFA-8000-A930342C05D7}"/>
              </a:ext>
            </a:extLst>
          </p:cNvPr>
          <p:cNvSpPr txBox="1"/>
          <p:nvPr/>
        </p:nvSpPr>
        <p:spPr>
          <a:xfrm>
            <a:off x="661035" y="283893"/>
            <a:ext cx="10860405" cy="6020110"/>
          </a:xfrm>
          <a:prstGeom prst="rect">
            <a:avLst/>
          </a:prstGeom>
          <a:noFill/>
        </p:spPr>
        <p:txBody>
          <a:bodyPr wrap="square">
            <a:spAutoFit/>
          </a:bodyPr>
          <a:lstStyle/>
          <a:p>
            <a:pPr marL="0" lvl="0" indent="0" algn="ctr" rtl="0">
              <a:lnSpc>
                <a:spcPct val="90000"/>
              </a:lnSpc>
              <a:spcBef>
                <a:spcPts val="0"/>
              </a:spcBef>
              <a:spcAft>
                <a:spcPts val="0"/>
              </a:spcAft>
              <a:buClr>
                <a:schemeClr val="dk1"/>
              </a:buClr>
              <a:buSzPts val="2400"/>
              <a:buNone/>
            </a:pPr>
            <a:endParaRPr lang="en-US" dirty="0"/>
          </a:p>
          <a:p>
            <a:pPr marL="0" lvl="0" indent="0" algn="ctr" rtl="0">
              <a:lnSpc>
                <a:spcPct val="150000"/>
              </a:lnSpc>
              <a:spcBef>
                <a:spcPts val="0"/>
              </a:spcBef>
              <a:spcAft>
                <a:spcPts val="0"/>
              </a:spcAft>
              <a:buClr>
                <a:schemeClr val="dk1"/>
              </a:buClr>
              <a:buSzPct val="100000"/>
              <a:buFont typeface="Calibri"/>
              <a:buNone/>
            </a:pPr>
            <a:r>
              <a:rPr lang="en-US" sz="2000" dirty="0"/>
              <a:t>Look at the Common characteristics of this evolution all through</a:t>
            </a:r>
          </a:p>
          <a:p>
            <a:pPr marL="285750" lvl="0" indent="-285750" rtl="0">
              <a:lnSpc>
                <a:spcPct val="150000"/>
              </a:lnSpc>
              <a:spcBef>
                <a:spcPts val="0"/>
              </a:spcBef>
              <a:spcAft>
                <a:spcPts val="0"/>
              </a:spcAft>
              <a:buClr>
                <a:schemeClr val="dk1"/>
              </a:buClr>
              <a:buSzPct val="100000"/>
              <a:buFont typeface="Arial" panose="020B0604020202020204" pitchFamily="34" charset="0"/>
              <a:buChar char="•"/>
            </a:pPr>
            <a:r>
              <a:rPr lang="en-US" sz="2000" dirty="0"/>
              <a:t>The Size of Entity has expanded geometrically</a:t>
            </a:r>
          </a:p>
          <a:p>
            <a:pPr marL="285750" lvl="0" indent="-285750" rtl="0">
              <a:lnSpc>
                <a:spcPct val="150000"/>
              </a:lnSpc>
              <a:spcBef>
                <a:spcPts val="0"/>
              </a:spcBef>
              <a:spcAft>
                <a:spcPts val="0"/>
              </a:spcAft>
              <a:buClr>
                <a:schemeClr val="dk1"/>
              </a:buClr>
              <a:buSzPct val="100000"/>
              <a:buFont typeface="Arial" panose="020B0604020202020204" pitchFamily="34" charset="0"/>
              <a:buChar char="•"/>
            </a:pPr>
            <a:r>
              <a:rPr lang="en-US" sz="2000" dirty="0"/>
              <a:t>Human Being of one Entity kills Human Being of another Entity for some logical sounding reason.</a:t>
            </a:r>
          </a:p>
          <a:p>
            <a:pPr marL="285750" lvl="0" indent="-285750" rtl="0">
              <a:lnSpc>
                <a:spcPct val="150000"/>
              </a:lnSpc>
              <a:spcBef>
                <a:spcPts val="0"/>
              </a:spcBef>
              <a:spcAft>
                <a:spcPts val="0"/>
              </a:spcAft>
              <a:buClr>
                <a:schemeClr val="dk1"/>
              </a:buClr>
              <a:buSzPct val="100000"/>
              <a:buFont typeface="Arial" panose="020B0604020202020204" pitchFamily="34" charset="0"/>
              <a:buChar char="•"/>
            </a:pPr>
            <a:r>
              <a:rPr lang="en-US" sz="2000" dirty="0"/>
              <a:t>The scale of killing expands geometrically. </a:t>
            </a:r>
          </a:p>
          <a:p>
            <a:pPr marL="285750" lvl="0" indent="-285750" rtl="0">
              <a:lnSpc>
                <a:spcPct val="150000"/>
              </a:lnSpc>
              <a:spcBef>
                <a:spcPts val="0"/>
              </a:spcBef>
              <a:spcAft>
                <a:spcPts val="0"/>
              </a:spcAft>
              <a:buClr>
                <a:schemeClr val="dk1"/>
              </a:buClr>
              <a:buSzPct val="100000"/>
              <a:buFont typeface="Arial" panose="020B0604020202020204" pitchFamily="34" charset="0"/>
              <a:buChar char="•"/>
            </a:pPr>
            <a:r>
              <a:rPr lang="en-US" sz="2000" dirty="0"/>
              <a:t>The technology to kill becomes more and more powerful</a:t>
            </a:r>
          </a:p>
          <a:p>
            <a:pPr marL="285750" lvl="0" indent="-285750" rtl="0">
              <a:lnSpc>
                <a:spcPct val="150000"/>
              </a:lnSpc>
              <a:spcBef>
                <a:spcPts val="0"/>
              </a:spcBef>
              <a:spcAft>
                <a:spcPts val="0"/>
              </a:spcAft>
              <a:buClr>
                <a:schemeClr val="dk1"/>
              </a:buClr>
              <a:buSzPct val="100000"/>
              <a:buFont typeface="Arial" panose="020B0604020202020204" pitchFamily="34" charset="0"/>
              <a:buChar char="•"/>
            </a:pPr>
            <a:r>
              <a:rPr lang="en-US" sz="2000" dirty="0"/>
              <a:t>This Killing is an acceptable Norm of Society and even glorified as patriotism</a:t>
            </a:r>
          </a:p>
          <a:p>
            <a:pPr marL="285750" lvl="0" indent="-285750" rtl="0">
              <a:lnSpc>
                <a:spcPct val="150000"/>
              </a:lnSpc>
              <a:spcBef>
                <a:spcPts val="0"/>
              </a:spcBef>
              <a:spcAft>
                <a:spcPts val="0"/>
              </a:spcAft>
              <a:buClr>
                <a:schemeClr val="dk1"/>
              </a:buClr>
              <a:buSzPct val="100000"/>
              <a:buFont typeface="Arial" panose="020B0604020202020204" pitchFamily="34" charset="0"/>
              <a:buChar char="•"/>
            </a:pPr>
            <a:r>
              <a:rPr lang="en-US" sz="2000" dirty="0"/>
              <a:t>There is a better and better structure / Mechanism to manage and achieve peace, Cooperation and prosperity within the Entity</a:t>
            </a:r>
          </a:p>
          <a:p>
            <a:pPr marL="285750" lvl="0" indent="-285750" rtl="0">
              <a:lnSpc>
                <a:spcPct val="150000"/>
              </a:lnSpc>
              <a:spcBef>
                <a:spcPts val="0"/>
              </a:spcBef>
              <a:spcAft>
                <a:spcPts val="0"/>
              </a:spcAft>
              <a:buClr>
                <a:schemeClr val="dk1"/>
              </a:buClr>
              <a:buSzPct val="100000"/>
              <a:buFont typeface="Arial" panose="020B0604020202020204" pitchFamily="34" charset="0"/>
              <a:buChar char="•"/>
            </a:pPr>
            <a:r>
              <a:rPr lang="en-US" sz="2000" dirty="0"/>
              <a:t>Threat and attack from one Entity to other Entity hinders the peace and prosperity within both Entities</a:t>
            </a:r>
          </a:p>
          <a:p>
            <a:pPr marL="285750" lvl="0" indent="-285750" rtl="0">
              <a:lnSpc>
                <a:spcPct val="150000"/>
              </a:lnSpc>
              <a:spcBef>
                <a:spcPts val="0"/>
              </a:spcBef>
              <a:spcAft>
                <a:spcPts val="0"/>
              </a:spcAft>
              <a:buClr>
                <a:schemeClr val="dk1"/>
              </a:buClr>
              <a:buSzPct val="100000"/>
              <a:buFont typeface="Arial" panose="020B0604020202020204" pitchFamily="34" charset="0"/>
              <a:buChar char="•"/>
            </a:pPr>
            <a:r>
              <a:rPr lang="en-US" sz="2000" dirty="0"/>
              <a:t>This Evolution was inevitable unstoppable</a:t>
            </a:r>
            <a:endParaRPr lang="en-US" sz="2400" dirty="0"/>
          </a:p>
          <a:p>
            <a:pPr marL="0" lvl="0" indent="0" algn="ctr" rtl="0">
              <a:lnSpc>
                <a:spcPct val="90000"/>
              </a:lnSpc>
              <a:spcBef>
                <a:spcPts val="0"/>
              </a:spcBef>
              <a:spcAft>
                <a:spcPts val="0"/>
              </a:spcAft>
              <a:buClr>
                <a:schemeClr val="dk1"/>
              </a:buClr>
              <a:buSzPts val="2400"/>
              <a:buNone/>
            </a:pPr>
            <a:endParaRPr lang="en-US" dirty="0"/>
          </a:p>
        </p:txBody>
      </p:sp>
    </p:spTree>
    <p:extLst>
      <p:ext uri="{BB962C8B-B14F-4D97-AF65-F5344CB8AC3E}">
        <p14:creationId xmlns:p14="http://schemas.microsoft.com/office/powerpoint/2010/main" val="1508185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additive="base">
                                        <p:cTn id="5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 calcmode="lin" valueType="num">
                                      <p:cBhvr additive="base">
                                        <p:cTn id="6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DF85"/>
        </a:solidFill>
        <a:effectLst/>
      </p:bgPr>
    </p:bg>
    <p:spTree>
      <p:nvGrpSpPr>
        <p:cNvPr id="1" name="Shape 120"/>
        <p:cNvGrpSpPr/>
        <p:nvPr/>
      </p:nvGrpSpPr>
      <p:grpSpPr>
        <a:xfrm>
          <a:off x="0" y="0"/>
          <a:ext cx="0" cy="0"/>
          <a:chOff x="0" y="0"/>
          <a:chExt cx="0" cy="0"/>
        </a:xfrm>
      </p:grpSpPr>
      <p:sp>
        <p:nvSpPr>
          <p:cNvPr id="121" name="Google Shape;121;p6"/>
          <p:cNvSpPr txBox="1"/>
          <p:nvPr/>
        </p:nvSpPr>
        <p:spPr>
          <a:xfrm>
            <a:off x="483476" y="504497"/>
            <a:ext cx="11277600" cy="5743070"/>
          </a:xfrm>
          <a:prstGeom prst="rect">
            <a:avLst/>
          </a:prstGeom>
          <a:noFill/>
          <a:ln w="76200" cap="flat" cmpd="sng">
            <a:solidFill>
              <a:srgbClr val="000000"/>
            </a:solidFill>
            <a:prstDash val="solid"/>
            <a:round/>
            <a:headEnd type="none" w="sm" len="sm"/>
            <a:tailEnd type="none" w="sm" len="sm"/>
          </a:ln>
        </p:spPr>
        <p:txBody>
          <a:bodyPr spcFirstLastPara="1" wrap="square" lIns="91425" tIns="45700" rIns="91425" bIns="45700" anchor="t" anchorCtr="0">
            <a:spAutoFit/>
          </a:bodyPr>
          <a:lstStyle/>
          <a:p>
            <a:pPr marL="0" lvl="0" indent="0" algn="ctr" rtl="0">
              <a:lnSpc>
                <a:spcPct val="90000"/>
              </a:lnSpc>
              <a:spcBef>
                <a:spcPts val="0"/>
              </a:spcBef>
              <a:spcAft>
                <a:spcPts val="0"/>
              </a:spcAft>
              <a:buClr>
                <a:schemeClr val="dk1"/>
              </a:buClr>
              <a:buSzPct val="100000"/>
              <a:buFont typeface="Calibri"/>
              <a:buNone/>
            </a:pPr>
            <a:endParaRPr lang="en-US" sz="1800" dirty="0"/>
          </a:p>
          <a:p>
            <a:pPr marL="0" lvl="0" indent="0" algn="ctr" rtl="0">
              <a:lnSpc>
                <a:spcPct val="150000"/>
              </a:lnSpc>
              <a:spcBef>
                <a:spcPts val="0"/>
              </a:spcBef>
              <a:spcAft>
                <a:spcPts val="0"/>
              </a:spcAft>
              <a:buClr>
                <a:schemeClr val="dk1"/>
              </a:buClr>
              <a:buSzPct val="100000"/>
              <a:buFont typeface="Calibri"/>
              <a:buNone/>
            </a:pPr>
            <a:r>
              <a:rPr lang="en-US" sz="1800" dirty="0"/>
              <a:t>Does it not sound natural, obvious, and logical that this evolution shall proceed further to the  next Step</a:t>
            </a:r>
          </a:p>
          <a:p>
            <a:pPr marL="0" lvl="0" indent="0" algn="ctr" rtl="0">
              <a:lnSpc>
                <a:spcPct val="150000"/>
              </a:lnSpc>
              <a:spcBef>
                <a:spcPts val="0"/>
              </a:spcBef>
              <a:spcAft>
                <a:spcPts val="0"/>
              </a:spcAft>
              <a:buClr>
                <a:schemeClr val="dk1"/>
              </a:buClr>
              <a:buSzPct val="100000"/>
              <a:buFont typeface="Calibri"/>
              <a:buNone/>
            </a:pPr>
            <a:r>
              <a:rPr lang="en-US" sz="1800" dirty="0"/>
              <a:t>What is that next Step ?</a:t>
            </a:r>
          </a:p>
          <a:p>
            <a:pPr marL="0" lvl="0" indent="0" algn="ctr" rtl="0">
              <a:lnSpc>
                <a:spcPct val="150000"/>
              </a:lnSpc>
              <a:spcBef>
                <a:spcPts val="0"/>
              </a:spcBef>
              <a:spcAft>
                <a:spcPts val="0"/>
              </a:spcAft>
              <a:buClr>
                <a:schemeClr val="dk1"/>
              </a:buClr>
              <a:buSzPts val="2400"/>
              <a:buNone/>
            </a:pPr>
            <a:endParaRPr lang="en-US" sz="1800" dirty="0"/>
          </a:p>
          <a:p>
            <a:pPr marL="0" lvl="0" indent="0" algn="ctr" rtl="0">
              <a:lnSpc>
                <a:spcPct val="150000"/>
              </a:lnSpc>
              <a:spcBef>
                <a:spcPts val="0"/>
              </a:spcBef>
              <a:spcAft>
                <a:spcPts val="0"/>
              </a:spcAft>
              <a:buClr>
                <a:schemeClr val="dk1"/>
              </a:buClr>
              <a:buSzPts val="2400"/>
              <a:buNone/>
            </a:pPr>
            <a:r>
              <a:rPr lang="en-US" sz="1800" b="1" dirty="0"/>
              <a:t>ALL THE COUNTRIES OF THE WHOLE EARTH SHALL UNITE AND BECOME ONE ENTITY</a:t>
            </a:r>
          </a:p>
          <a:p>
            <a:pPr marL="0" marR="0" lvl="0" indent="0" algn="ctr" rtl="0">
              <a:lnSpc>
                <a:spcPct val="150000"/>
              </a:lnSpc>
              <a:spcBef>
                <a:spcPts val="0"/>
              </a:spcBef>
              <a:spcAft>
                <a:spcPts val="0"/>
              </a:spcAft>
              <a:buNone/>
            </a:pPr>
            <a:r>
              <a:rPr lang="en-US" sz="1800" dirty="0">
                <a:solidFill>
                  <a:schemeClr val="dk1"/>
                </a:solidFill>
                <a:latin typeface="Calibri"/>
                <a:ea typeface="Calibri"/>
                <a:cs typeface="Calibri"/>
                <a:sym typeface="Calibri"/>
              </a:rPr>
              <a:t>And that would be the last Step till the time we are attacked by another Planet</a:t>
            </a:r>
          </a:p>
          <a:p>
            <a:pPr marL="0" marR="0" lvl="0" indent="0" algn="l" rtl="0">
              <a:spcBef>
                <a:spcPts val="0"/>
              </a:spcBef>
              <a:spcAft>
                <a:spcPts val="0"/>
              </a:spcAft>
              <a:buNone/>
            </a:pPr>
            <a:endParaRPr lang="en-US" sz="1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US" sz="1800" dirty="0">
                <a:solidFill>
                  <a:schemeClr val="dk1"/>
                </a:solidFill>
                <a:latin typeface="Calibri"/>
                <a:ea typeface="Calibri"/>
                <a:cs typeface="Calibri"/>
                <a:sym typeface="Calibri"/>
              </a:rPr>
              <a:t>THIS UNION OF ALL THE COUNTRIES OF THE WHOLE EARTH MAY BE CALLED </a:t>
            </a:r>
            <a:endParaRPr sz="1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US" sz="3600" b="1" dirty="0">
                <a:solidFill>
                  <a:schemeClr val="dk1"/>
                </a:solidFill>
                <a:latin typeface="Gill Sans Ultra Bold" panose="020B0A02020104020203" pitchFamily="34" charset="0"/>
                <a:ea typeface="Calibri"/>
                <a:cs typeface="Calibri"/>
                <a:sym typeface="Calibri"/>
              </a:rPr>
              <a:t>EARTHIA</a:t>
            </a:r>
            <a:endParaRPr sz="3600" b="1" dirty="0">
              <a:solidFill>
                <a:schemeClr val="dk1"/>
              </a:solidFill>
              <a:latin typeface="Gill Sans Ultra Bold" panose="020B0A02020104020203" pitchFamily="34" charset="0"/>
              <a:ea typeface="Calibri"/>
              <a:cs typeface="Calibri"/>
              <a:sym typeface="Calibri"/>
            </a:endParaRPr>
          </a:p>
          <a:p>
            <a:pPr marL="0" marR="0" lvl="0" indent="0" algn="ctr" rtl="0">
              <a:spcBef>
                <a:spcPts val="0"/>
              </a:spcBef>
              <a:spcAft>
                <a:spcPts val="0"/>
              </a:spcAft>
              <a:buNone/>
            </a:pPr>
            <a:r>
              <a:rPr lang="en-US" sz="1800" dirty="0">
                <a:solidFill>
                  <a:schemeClr val="dk1"/>
                </a:solidFill>
                <a:latin typeface="Calibri"/>
                <a:ea typeface="Calibri"/>
                <a:cs typeface="Calibri"/>
                <a:sym typeface="Calibri"/>
              </a:rPr>
              <a:t>AND THE PEOPLE OF EARTHIA MAY BE APTLY CALLED</a:t>
            </a:r>
          </a:p>
          <a:p>
            <a:pPr marL="0" marR="0" lvl="0" indent="0" algn="ctr" rtl="0">
              <a:spcBef>
                <a:spcPts val="0"/>
              </a:spcBef>
              <a:spcAft>
                <a:spcPts val="0"/>
              </a:spcAft>
              <a:buNone/>
            </a:pPr>
            <a:r>
              <a:rPr lang="en-US" sz="3600" dirty="0">
                <a:solidFill>
                  <a:schemeClr val="dk1"/>
                </a:solidFill>
                <a:latin typeface="Gill Sans Ultra Bold" panose="020B0A02020104020203" pitchFamily="34" charset="0"/>
                <a:ea typeface="Calibri"/>
                <a:cs typeface="Calibri"/>
                <a:sym typeface="Calibri"/>
              </a:rPr>
              <a:t>EARTHIANS</a:t>
            </a:r>
          </a:p>
          <a:p>
            <a:pPr marL="0" marR="0" lvl="0" indent="0" algn="ctr" rtl="0">
              <a:spcBef>
                <a:spcPts val="0"/>
              </a:spcBef>
              <a:spcAft>
                <a:spcPts val="0"/>
              </a:spcAft>
              <a:buNone/>
            </a:pPr>
            <a:endParaRPr sz="3600" dirty="0">
              <a:solidFill>
                <a:schemeClr val="dk1"/>
              </a:solidFill>
              <a:latin typeface="Gill Sans Ultra Bold" panose="020B0A02020104020203" pitchFamily="34" charset="0"/>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1"/>
                                        </p:tgtEl>
                                        <p:attrNameLst>
                                          <p:attrName>style.visibility</p:attrName>
                                        </p:attrNameLst>
                                      </p:cBhvr>
                                      <p:to>
                                        <p:strVal val="visible"/>
                                      </p:to>
                                    </p:set>
                                    <p:anim calcmode="lin" valueType="num">
                                      <p:cBhvr additive="base">
                                        <p:cTn id="7" dur="500" fill="hold"/>
                                        <p:tgtEl>
                                          <p:spTgt spid="121"/>
                                        </p:tgtEl>
                                        <p:attrNameLst>
                                          <p:attrName>ppt_x</p:attrName>
                                        </p:attrNameLst>
                                      </p:cBhvr>
                                      <p:tavLst>
                                        <p:tav tm="0">
                                          <p:val>
                                            <p:strVal val="#ppt_x"/>
                                          </p:val>
                                        </p:tav>
                                        <p:tav tm="100000">
                                          <p:val>
                                            <p:strVal val="#ppt_x"/>
                                          </p:val>
                                        </p:tav>
                                      </p:tavLst>
                                    </p:anim>
                                    <p:anim calcmode="lin" valueType="num">
                                      <p:cBhvr additive="base">
                                        <p:cTn id="8" dur="500" fill="hold"/>
                                        <p:tgtEl>
                                          <p:spTgt spid="1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1">
                                            <p:txEl>
                                              <p:pRg st="1" end="1"/>
                                            </p:txEl>
                                          </p:spTgt>
                                        </p:tgtEl>
                                        <p:attrNameLst>
                                          <p:attrName>style.visibility</p:attrName>
                                        </p:attrNameLst>
                                      </p:cBhvr>
                                      <p:to>
                                        <p:strVal val="visible"/>
                                      </p:to>
                                    </p:set>
                                    <p:anim calcmode="lin" valueType="num">
                                      <p:cBhvr additive="base">
                                        <p:cTn id="13" dur="500" fill="hold"/>
                                        <p:tgtEl>
                                          <p:spTgt spid="12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1">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21">
                                            <p:txEl>
                                              <p:pRg st="2" end="2"/>
                                            </p:txEl>
                                          </p:spTgt>
                                        </p:tgtEl>
                                        <p:attrNameLst>
                                          <p:attrName>style.visibility</p:attrName>
                                        </p:attrNameLst>
                                      </p:cBhvr>
                                      <p:to>
                                        <p:strVal val="visible"/>
                                      </p:to>
                                    </p:set>
                                    <p:anim calcmode="lin" valueType="num">
                                      <p:cBhvr additive="base">
                                        <p:cTn id="17" dur="500" fill="hold"/>
                                        <p:tgtEl>
                                          <p:spTgt spid="121">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21">
                                            <p:txEl>
                                              <p:pRg st="4" end="4"/>
                                            </p:txEl>
                                          </p:spTgt>
                                        </p:tgtEl>
                                        <p:attrNameLst>
                                          <p:attrName>style.visibility</p:attrName>
                                        </p:attrNameLst>
                                      </p:cBhvr>
                                      <p:to>
                                        <p:strVal val="visible"/>
                                      </p:to>
                                    </p:set>
                                    <p:anim calcmode="lin" valueType="num">
                                      <p:cBhvr additive="base">
                                        <p:cTn id="23" dur="500" fill="hold"/>
                                        <p:tgtEl>
                                          <p:spTgt spid="121">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2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21">
                                            <p:txEl>
                                              <p:pRg st="5" end="5"/>
                                            </p:txEl>
                                          </p:spTgt>
                                        </p:tgtEl>
                                        <p:attrNameLst>
                                          <p:attrName>style.visibility</p:attrName>
                                        </p:attrNameLst>
                                      </p:cBhvr>
                                      <p:to>
                                        <p:strVal val="visible"/>
                                      </p:to>
                                    </p:set>
                                    <p:anim calcmode="lin" valueType="num">
                                      <p:cBhvr additive="base">
                                        <p:cTn id="29" dur="500" fill="hold"/>
                                        <p:tgtEl>
                                          <p:spTgt spid="121">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21">
                                            <p:txEl>
                                              <p:pRg st="7" end="7"/>
                                            </p:txEl>
                                          </p:spTgt>
                                        </p:tgtEl>
                                        <p:attrNameLst>
                                          <p:attrName>style.visibility</p:attrName>
                                        </p:attrNameLst>
                                      </p:cBhvr>
                                      <p:to>
                                        <p:strVal val="visible"/>
                                      </p:to>
                                    </p:set>
                                    <p:anim calcmode="lin" valueType="num">
                                      <p:cBhvr additive="base">
                                        <p:cTn id="35" dur="500" fill="hold"/>
                                        <p:tgtEl>
                                          <p:spTgt spid="121">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2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21">
                                            <p:txEl>
                                              <p:pRg st="8" end="8"/>
                                            </p:txEl>
                                          </p:spTgt>
                                        </p:tgtEl>
                                        <p:attrNameLst>
                                          <p:attrName>style.visibility</p:attrName>
                                        </p:attrNameLst>
                                      </p:cBhvr>
                                      <p:to>
                                        <p:strVal val="visible"/>
                                      </p:to>
                                    </p:set>
                                    <p:anim calcmode="lin" valueType="num">
                                      <p:cBhvr additive="base">
                                        <p:cTn id="41" dur="500" fill="hold"/>
                                        <p:tgtEl>
                                          <p:spTgt spid="121">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2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21">
                                            <p:txEl>
                                              <p:pRg st="9" end="9"/>
                                            </p:txEl>
                                          </p:spTgt>
                                        </p:tgtEl>
                                        <p:attrNameLst>
                                          <p:attrName>style.visibility</p:attrName>
                                        </p:attrNameLst>
                                      </p:cBhvr>
                                      <p:to>
                                        <p:strVal val="visible"/>
                                      </p:to>
                                    </p:set>
                                    <p:anim calcmode="lin" valueType="num">
                                      <p:cBhvr additive="base">
                                        <p:cTn id="47" dur="500" fill="hold"/>
                                        <p:tgtEl>
                                          <p:spTgt spid="121">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21">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121">
                                            <p:txEl>
                                              <p:pRg st="10" end="10"/>
                                            </p:txEl>
                                          </p:spTgt>
                                        </p:tgtEl>
                                        <p:attrNameLst>
                                          <p:attrName>style.visibility</p:attrName>
                                        </p:attrNameLst>
                                      </p:cBhvr>
                                      <p:to>
                                        <p:strVal val="visible"/>
                                      </p:to>
                                    </p:set>
                                    <p:anim calcmode="lin" valueType="num">
                                      <p:cBhvr additive="base">
                                        <p:cTn id="53" dur="500" fill="hold"/>
                                        <p:tgtEl>
                                          <p:spTgt spid="121">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21">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DF85"/>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420F6A-4234-46E3-9E6F-55D3BCB2EFB9}"/>
              </a:ext>
            </a:extLst>
          </p:cNvPr>
          <p:cNvSpPr txBox="1"/>
          <p:nvPr/>
        </p:nvSpPr>
        <p:spPr>
          <a:xfrm>
            <a:off x="712470" y="331470"/>
            <a:ext cx="10843260" cy="5706627"/>
          </a:xfrm>
          <a:prstGeom prst="rect">
            <a:avLst/>
          </a:prstGeom>
          <a:noFill/>
        </p:spPr>
        <p:txBody>
          <a:bodyPr wrap="square" rtlCol="0">
            <a:spAutoFit/>
          </a:bodyPr>
          <a:lstStyle/>
          <a:p>
            <a:pPr algn="ctr">
              <a:lnSpc>
                <a:spcPct val="200000"/>
              </a:lnSpc>
            </a:pPr>
            <a:r>
              <a:rPr lang="en-US" sz="4800" b="1" dirty="0">
                <a:latin typeface="Gabriola" panose="04040605051002020D02" pitchFamily="82" charset="0"/>
              </a:rPr>
              <a:t>THIS IS THE IDEA WHOSE TIME HAS COME</a:t>
            </a:r>
          </a:p>
          <a:p>
            <a:pPr algn="ctr">
              <a:lnSpc>
                <a:spcPct val="200000"/>
              </a:lnSpc>
            </a:pPr>
            <a:r>
              <a:rPr lang="en-US" sz="2000" dirty="0"/>
              <a:t>AND THEREFORE</a:t>
            </a:r>
          </a:p>
          <a:p>
            <a:pPr algn="ctr">
              <a:lnSpc>
                <a:spcPct val="200000"/>
              </a:lnSpc>
            </a:pPr>
            <a:r>
              <a:rPr lang="en-US" sz="2800" dirty="0"/>
              <a:t>NO FORCES OF UNIVERSE CAN STOP THIS IDEA FROM BECOMING A REALITY</a:t>
            </a:r>
          </a:p>
          <a:p>
            <a:pPr algn="ctr">
              <a:lnSpc>
                <a:spcPct val="200000"/>
              </a:lnSpc>
            </a:pPr>
            <a:r>
              <a:rPr lang="en-US" sz="2800" dirty="0"/>
              <a:t>NOW WHATEVER ANYONE DOES, FOR OR AGAINST THIS IDEA WILL ONLY HELP TO REALIZE THIS IDEA</a:t>
            </a:r>
            <a:r>
              <a:rPr lang="en-US" sz="3600" dirty="0"/>
              <a:t> </a:t>
            </a:r>
          </a:p>
        </p:txBody>
      </p:sp>
    </p:spTree>
    <p:extLst>
      <p:ext uri="{BB962C8B-B14F-4D97-AF65-F5344CB8AC3E}">
        <p14:creationId xmlns:p14="http://schemas.microsoft.com/office/powerpoint/2010/main" val="1672828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additive="base">
                                        <p:cTn id="3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DF85"/>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98F9EA-0FF8-4BAF-9C77-5322245AAB6B}"/>
              </a:ext>
            </a:extLst>
          </p:cNvPr>
          <p:cNvSpPr txBox="1"/>
          <p:nvPr/>
        </p:nvSpPr>
        <p:spPr>
          <a:xfrm>
            <a:off x="140970" y="194310"/>
            <a:ext cx="11910060" cy="6217087"/>
          </a:xfrm>
          <a:prstGeom prst="rect">
            <a:avLst/>
          </a:prstGeom>
          <a:noFill/>
        </p:spPr>
        <p:txBody>
          <a:bodyPr wrap="square" rtlCol="0">
            <a:spAutoFit/>
          </a:bodyPr>
          <a:lstStyle/>
          <a:p>
            <a:pPr algn="ctr">
              <a:lnSpc>
                <a:spcPct val="200000"/>
              </a:lnSpc>
            </a:pPr>
            <a:r>
              <a:rPr lang="en-US" sz="2400" dirty="0"/>
              <a:t>TODAY WE DO NOT KNOW WHAT PATH THIS EVENT WILL TAKE </a:t>
            </a:r>
          </a:p>
          <a:p>
            <a:pPr algn="ctr">
              <a:lnSpc>
                <a:spcPct val="200000"/>
              </a:lnSpc>
            </a:pPr>
            <a:r>
              <a:rPr lang="en-US" sz="2400" dirty="0"/>
              <a:t>TO BECOME A REALITY</a:t>
            </a:r>
          </a:p>
          <a:p>
            <a:pPr algn="ctr">
              <a:lnSpc>
                <a:spcPct val="200000"/>
              </a:lnSpc>
            </a:pPr>
            <a:r>
              <a:rPr lang="en-US" sz="2400" dirty="0"/>
              <a:t>BUT AFTER IT HAS HAPPENED, IT WILL BE SEEN AS </a:t>
            </a:r>
          </a:p>
          <a:p>
            <a:pPr algn="ctr">
              <a:lnSpc>
                <a:spcPct val="200000"/>
              </a:lnSpc>
            </a:pPr>
            <a:r>
              <a:rPr lang="en-US" sz="2400" dirty="0"/>
              <a:t>AN OBVIOUS INEVITABLE COROLLARY OF PAST</a:t>
            </a:r>
          </a:p>
          <a:p>
            <a:pPr algn="ctr">
              <a:lnSpc>
                <a:spcPct val="200000"/>
              </a:lnSpc>
            </a:pPr>
            <a:r>
              <a:rPr lang="en-US" sz="4800" b="1" dirty="0">
                <a:latin typeface="Bradley Hand ITC" panose="03070402050302030203" pitchFamily="66" charset="0"/>
              </a:rPr>
              <a:t>BUTTERFLIES KNOW</a:t>
            </a:r>
          </a:p>
          <a:p>
            <a:pPr algn="ctr">
              <a:lnSpc>
                <a:spcPct val="200000"/>
              </a:lnSpc>
            </a:pPr>
            <a:r>
              <a:rPr lang="en-US" sz="4800" b="1" dirty="0">
                <a:latin typeface="Bradley Hand ITC" panose="03070402050302030203" pitchFamily="66" charset="0"/>
              </a:rPr>
              <a:t> HOW CATERPILLARS CAME TO FLY</a:t>
            </a:r>
          </a:p>
          <a:p>
            <a:endParaRPr lang="en-US" dirty="0"/>
          </a:p>
        </p:txBody>
      </p:sp>
    </p:spTree>
    <p:extLst>
      <p:ext uri="{BB962C8B-B14F-4D97-AF65-F5344CB8AC3E}">
        <p14:creationId xmlns:p14="http://schemas.microsoft.com/office/powerpoint/2010/main" val="2964477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additive="base">
                                        <p:cTn id="3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 calcmode="lin" valueType="num">
                                      <p:cBhvr additive="base">
                                        <p:cTn id="3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5" end="5"/>
                                            </p:txEl>
                                          </p:spTgt>
                                        </p:tgtEl>
                                        <p:attrNameLst>
                                          <p:attrName>style.visibility</p:attrName>
                                        </p:attrNameLst>
                                      </p:cBhvr>
                                      <p:to>
                                        <p:strVal val="visible"/>
                                      </p:to>
                                    </p:set>
                                    <p:anim calcmode="lin" valueType="num">
                                      <p:cBhvr additive="base">
                                        <p:cTn id="4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DF85"/>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0953819-DAB2-41E5-AE05-4063C897388E}"/>
              </a:ext>
            </a:extLst>
          </p:cNvPr>
          <p:cNvSpPr txBox="1"/>
          <p:nvPr/>
        </p:nvSpPr>
        <p:spPr>
          <a:xfrm>
            <a:off x="308610" y="171451"/>
            <a:ext cx="11738610" cy="5858014"/>
          </a:xfrm>
          <a:prstGeom prst="rect">
            <a:avLst/>
          </a:prstGeom>
          <a:noFill/>
        </p:spPr>
        <p:txBody>
          <a:bodyPr wrap="square">
            <a:spAutoFit/>
          </a:bodyPr>
          <a:lstStyle/>
          <a:p>
            <a:pPr marL="0" lvl="0" indent="0" algn="ctr" rtl="0">
              <a:lnSpc>
                <a:spcPct val="150000"/>
              </a:lnSpc>
              <a:spcBef>
                <a:spcPts val="0"/>
              </a:spcBef>
              <a:spcAft>
                <a:spcPts val="0"/>
              </a:spcAft>
              <a:buNone/>
            </a:pPr>
            <a:r>
              <a:rPr lang="en-US" sz="1800" dirty="0">
                <a:solidFill>
                  <a:schemeClr val="dk1"/>
                </a:solidFill>
              </a:rPr>
              <a:t>FALL OUTS OF THIS R-EVOLUTION</a:t>
            </a:r>
          </a:p>
          <a:p>
            <a:pPr marL="0" lvl="0" indent="0" algn="ctr" rtl="0">
              <a:lnSpc>
                <a:spcPct val="150000"/>
              </a:lnSpc>
              <a:spcBef>
                <a:spcPts val="0"/>
              </a:spcBef>
              <a:spcAft>
                <a:spcPts val="0"/>
              </a:spcAft>
              <a:buClr>
                <a:schemeClr val="dk1"/>
              </a:buClr>
              <a:buSzPct val="27500"/>
              <a:buFont typeface="Arial"/>
              <a:buNone/>
            </a:pPr>
            <a:r>
              <a:rPr lang="en-US" sz="1800" dirty="0">
                <a:solidFill>
                  <a:schemeClr val="dk1"/>
                </a:solidFill>
              </a:rPr>
              <a:t>NEGATIVE BENEFITS</a:t>
            </a:r>
          </a:p>
          <a:p>
            <a:pPr marL="457200" lvl="0" indent="-406400" algn="l" rtl="0">
              <a:lnSpc>
                <a:spcPct val="150000"/>
              </a:lnSpc>
              <a:spcBef>
                <a:spcPts val="0"/>
              </a:spcBef>
              <a:spcAft>
                <a:spcPts val="0"/>
              </a:spcAft>
              <a:buClr>
                <a:schemeClr val="dk1"/>
              </a:buClr>
              <a:buSzPct val="100000"/>
              <a:buFont typeface="Wingdings" panose="05000000000000000000" pitchFamily="2" charset="2"/>
              <a:buChar char="v"/>
            </a:pPr>
            <a:r>
              <a:rPr lang="en-US" sz="1800" dirty="0">
                <a:solidFill>
                  <a:schemeClr val="dk1"/>
                </a:solidFill>
              </a:rPr>
              <a:t>NO ARMIES. ONLY BORDER SECURITY FORCES TO AVOID INDIVIDUAL ATTEMPTS TO CROSS OR SMUGGLE</a:t>
            </a:r>
          </a:p>
          <a:p>
            <a:pPr marL="457200" lvl="0" indent="-406400" algn="l" rtl="0">
              <a:lnSpc>
                <a:spcPct val="150000"/>
              </a:lnSpc>
              <a:spcBef>
                <a:spcPts val="0"/>
              </a:spcBef>
              <a:spcAft>
                <a:spcPts val="0"/>
              </a:spcAft>
              <a:buClr>
                <a:schemeClr val="dk1"/>
              </a:buClr>
              <a:buSzPct val="100000"/>
              <a:buFont typeface="Wingdings" panose="05000000000000000000" pitchFamily="2" charset="2"/>
              <a:buChar char="v"/>
            </a:pPr>
            <a:r>
              <a:rPr lang="en-US" sz="1800" dirty="0">
                <a:solidFill>
                  <a:schemeClr val="dk1"/>
                </a:solidFill>
              </a:rPr>
              <a:t>NO SPENDING ON ARMIES ( AVERAGE 30% OR MORE OF THE BUDGET OF MOST COUNTRIES )</a:t>
            </a:r>
          </a:p>
          <a:p>
            <a:pPr marL="457200" lvl="0" indent="-406400" algn="l" rtl="0">
              <a:lnSpc>
                <a:spcPct val="150000"/>
              </a:lnSpc>
              <a:spcBef>
                <a:spcPts val="0"/>
              </a:spcBef>
              <a:spcAft>
                <a:spcPts val="0"/>
              </a:spcAft>
              <a:buClr>
                <a:schemeClr val="dk1"/>
              </a:buClr>
              <a:buSzPct val="100000"/>
              <a:buFont typeface="Wingdings" panose="05000000000000000000" pitchFamily="2" charset="2"/>
              <a:buChar char="v"/>
            </a:pPr>
            <a:r>
              <a:rPr lang="en-US" sz="1800" dirty="0">
                <a:solidFill>
                  <a:schemeClr val="dk1"/>
                </a:solidFill>
              </a:rPr>
              <a:t>NO SPENDING ON RESEARCH TO INVENT IDEAS TO KILL MANY MORE PEOPLE AT ONE GO MORE EFFICIENTLY EITHER THROUGH MORE LETHAL CONVENTIONAL WEAPONS, OR NUCLEAR WEAPONS, OR BIOLOGICAL WEAPONS</a:t>
            </a:r>
          </a:p>
          <a:p>
            <a:pPr marL="457200" indent="-406400">
              <a:lnSpc>
                <a:spcPct val="150000"/>
              </a:lnSpc>
              <a:buClr>
                <a:schemeClr val="dk1"/>
              </a:buClr>
              <a:buSzPct val="100000"/>
              <a:buFont typeface="Wingdings" panose="05000000000000000000" pitchFamily="2" charset="2"/>
              <a:buChar char="v"/>
            </a:pPr>
            <a:r>
              <a:rPr lang="en-US" sz="1800" dirty="0">
                <a:solidFill>
                  <a:schemeClr val="dk1"/>
                </a:solidFill>
              </a:rPr>
              <a:t>NO ATTENTION NO FOCUS NO TIME AND ENERGY TO FACE PERCEIVED EXTERNAL THREATS</a:t>
            </a:r>
          </a:p>
          <a:p>
            <a:pPr marL="457200" lvl="0" indent="-406400" algn="l" rtl="0">
              <a:lnSpc>
                <a:spcPct val="150000"/>
              </a:lnSpc>
              <a:spcBef>
                <a:spcPts val="0"/>
              </a:spcBef>
              <a:spcAft>
                <a:spcPts val="0"/>
              </a:spcAft>
              <a:buClr>
                <a:schemeClr val="dk1"/>
              </a:buClr>
              <a:buSzPct val="100000"/>
              <a:buFont typeface="Wingdings" panose="05000000000000000000" pitchFamily="2" charset="2"/>
              <a:buChar char="v"/>
            </a:pPr>
            <a:r>
              <a:rPr lang="en-US" sz="1800" dirty="0">
                <a:solidFill>
                  <a:schemeClr val="dk1"/>
                </a:solidFill>
              </a:rPr>
              <a:t>NO ESPIONAGE COUNTER ESPIONAGE TO CREATE CHAOS AND POLITICAL MURDERS</a:t>
            </a:r>
          </a:p>
          <a:p>
            <a:pPr marL="457200" lvl="0" indent="-406400" algn="l" rtl="0">
              <a:lnSpc>
                <a:spcPct val="150000"/>
              </a:lnSpc>
              <a:spcBef>
                <a:spcPts val="0"/>
              </a:spcBef>
              <a:spcAft>
                <a:spcPts val="0"/>
              </a:spcAft>
              <a:buClr>
                <a:schemeClr val="dk1"/>
              </a:buClr>
              <a:buSzPct val="100000"/>
              <a:buFont typeface="Wingdings" panose="05000000000000000000" pitchFamily="2" charset="2"/>
              <a:buChar char="v"/>
            </a:pPr>
            <a:r>
              <a:rPr lang="en-US" sz="1800" dirty="0">
                <a:solidFill>
                  <a:schemeClr val="dk1"/>
                </a:solidFill>
              </a:rPr>
              <a:t>NO COVERT OPERATIONS BY ANY COUNTRY TO DESTABILIZE OR TO WEAKEN ANOTHER COUNTRY OR TO MANIPULATE ECONOMY</a:t>
            </a:r>
          </a:p>
          <a:p>
            <a:pPr marL="342900" lvl="0" indent="-342900" algn="l" rtl="0">
              <a:lnSpc>
                <a:spcPct val="150000"/>
              </a:lnSpc>
              <a:spcBef>
                <a:spcPts val="0"/>
              </a:spcBef>
              <a:spcAft>
                <a:spcPts val="0"/>
              </a:spcAft>
              <a:buClr>
                <a:schemeClr val="dk1"/>
              </a:buClr>
              <a:buSzPct val="155797"/>
              <a:buFont typeface="Wingdings" panose="05000000000000000000" pitchFamily="2" charset="2"/>
              <a:buChar char="v"/>
            </a:pPr>
            <a:r>
              <a:rPr lang="en-US" sz="1800" dirty="0">
                <a:solidFill>
                  <a:schemeClr val="dk1"/>
                </a:solidFill>
              </a:rPr>
              <a:t>RELIGIONS WILL NO MORE BE CAUSE OF TERROR, CONFLICT OR WAR ANY MORE</a:t>
            </a:r>
          </a:p>
          <a:p>
            <a:pPr marL="342900" indent="-342900">
              <a:lnSpc>
                <a:spcPct val="150000"/>
              </a:lnSpc>
              <a:buClr>
                <a:schemeClr val="dk1"/>
              </a:buClr>
              <a:buSzPct val="155797"/>
              <a:buFont typeface="Wingdings" panose="05000000000000000000" pitchFamily="2" charset="2"/>
              <a:buChar char="v"/>
            </a:pPr>
            <a:r>
              <a:rPr lang="en-US" sz="1800" dirty="0">
                <a:solidFill>
                  <a:schemeClr val="dk1"/>
                </a:solidFill>
              </a:rPr>
              <a:t>IN OTHER WORD “ THE PLANET WILL BE SAFER “</a:t>
            </a:r>
          </a:p>
        </p:txBody>
      </p:sp>
    </p:spTree>
    <p:extLst>
      <p:ext uri="{BB962C8B-B14F-4D97-AF65-F5344CB8AC3E}">
        <p14:creationId xmlns:p14="http://schemas.microsoft.com/office/powerpoint/2010/main" val="4112381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additive="base">
                                        <p:cTn id="1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 calcmode="lin" valueType="num">
                                      <p:cBhvr additive="base">
                                        <p:cTn id="2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 calcmode="lin" valueType="num">
                                      <p:cBhvr additive="base">
                                        <p:cTn id="2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additive="base">
                                        <p:cTn id="3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4">
                                            <p:txEl>
                                              <p:pRg st="5" end="5"/>
                                            </p:txEl>
                                          </p:spTgt>
                                        </p:tgtEl>
                                        <p:attrNameLst>
                                          <p:attrName>style.visibility</p:attrName>
                                        </p:attrNameLst>
                                      </p:cBhvr>
                                      <p:to>
                                        <p:strVal val="visible"/>
                                      </p:to>
                                    </p:set>
                                    <p:anim calcmode="lin" valueType="num">
                                      <p:cBhvr additive="base">
                                        <p:cTn id="4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anim calcmode="lin" valueType="num">
                                      <p:cBhvr additive="base">
                                        <p:cTn id="4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4">
                                            <p:txEl>
                                              <p:pRg st="7" end="7"/>
                                            </p:txEl>
                                          </p:spTgt>
                                        </p:tgtEl>
                                        <p:attrNameLst>
                                          <p:attrName>style.visibility</p:attrName>
                                        </p:attrNameLst>
                                      </p:cBhvr>
                                      <p:to>
                                        <p:strVal val="visible"/>
                                      </p:to>
                                    </p:set>
                                    <p:anim calcmode="lin" valueType="num">
                                      <p:cBhvr additive="base">
                                        <p:cTn id="5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4">
                                            <p:txEl>
                                              <p:pRg st="8" end="8"/>
                                            </p:txEl>
                                          </p:spTgt>
                                        </p:tgtEl>
                                        <p:attrNameLst>
                                          <p:attrName>style.visibility</p:attrName>
                                        </p:attrNameLst>
                                      </p:cBhvr>
                                      <p:to>
                                        <p:strVal val="visible"/>
                                      </p:to>
                                    </p:set>
                                    <p:anim calcmode="lin" valueType="num">
                                      <p:cBhvr additive="base">
                                        <p:cTn id="59"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4">
                                            <p:txEl>
                                              <p:pRg st="9" end="9"/>
                                            </p:txEl>
                                          </p:spTgt>
                                        </p:tgtEl>
                                        <p:attrNameLst>
                                          <p:attrName>style.visibility</p:attrName>
                                        </p:attrNameLst>
                                      </p:cBhvr>
                                      <p:to>
                                        <p:strVal val="visible"/>
                                      </p:to>
                                    </p:set>
                                    <p:anim calcmode="lin" valueType="num">
                                      <p:cBhvr additive="base">
                                        <p:cTn id="65"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DF85"/>
        </a:solidFill>
        <a:effectLst/>
      </p:bgPr>
    </p:bg>
    <p:spTree>
      <p:nvGrpSpPr>
        <p:cNvPr id="1" name="Shape 131"/>
        <p:cNvGrpSpPr/>
        <p:nvPr/>
      </p:nvGrpSpPr>
      <p:grpSpPr>
        <a:xfrm>
          <a:off x="0" y="0"/>
          <a:ext cx="0" cy="0"/>
          <a:chOff x="0" y="0"/>
          <a:chExt cx="0" cy="0"/>
        </a:xfrm>
      </p:grpSpPr>
      <p:sp>
        <p:nvSpPr>
          <p:cNvPr id="132" name="Google Shape;132;p8"/>
          <p:cNvSpPr txBox="1"/>
          <p:nvPr/>
        </p:nvSpPr>
        <p:spPr>
          <a:xfrm>
            <a:off x="457200" y="582447"/>
            <a:ext cx="11277600" cy="5355272"/>
          </a:xfrm>
          <a:prstGeom prst="rect">
            <a:avLst/>
          </a:prstGeom>
          <a:noFill/>
          <a:ln w="76200" cap="flat" cmpd="sng">
            <a:solidFill>
              <a:srgbClr val="00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dirty="0">
                <a:solidFill>
                  <a:schemeClr val="dk1"/>
                </a:solidFill>
                <a:latin typeface="Calibri"/>
                <a:ea typeface="Calibri"/>
                <a:cs typeface="Calibri"/>
                <a:sym typeface="Calibri"/>
              </a:rPr>
              <a:t>POSITIVE BENEFITS</a:t>
            </a:r>
            <a:endParaRPr sz="2400" dirty="0">
              <a:solidFill>
                <a:schemeClr val="dk1"/>
              </a:solidFill>
              <a:latin typeface="Calibri"/>
              <a:ea typeface="Calibri"/>
              <a:cs typeface="Calibri"/>
              <a:sym typeface="Calibri"/>
            </a:endParaRPr>
          </a:p>
          <a:p>
            <a:pPr marL="457200" marR="0" lvl="0" indent="-342900" algn="l" rtl="0">
              <a:lnSpc>
                <a:spcPct val="150000"/>
              </a:lnSpc>
              <a:spcBef>
                <a:spcPts val="0"/>
              </a:spcBef>
              <a:spcAft>
                <a:spcPts val="0"/>
              </a:spcAft>
              <a:buClr>
                <a:schemeClr val="dk1"/>
              </a:buClr>
              <a:buSzPts val="1800"/>
              <a:buFont typeface="Calibri"/>
              <a:buChar char="●"/>
            </a:pPr>
            <a:r>
              <a:rPr lang="en-US" sz="2400" dirty="0">
                <a:solidFill>
                  <a:schemeClr val="dk1"/>
                </a:solidFill>
                <a:latin typeface="Calibri"/>
                <a:ea typeface="Calibri"/>
                <a:cs typeface="Calibri"/>
                <a:sym typeface="Calibri"/>
              </a:rPr>
              <a:t>30% MORE BUDGET WILL BE AVAILABLE FOR DEVELOPMENT AND WELFARE</a:t>
            </a:r>
            <a:endParaRPr sz="2400" dirty="0">
              <a:solidFill>
                <a:schemeClr val="dk1"/>
              </a:solidFill>
              <a:latin typeface="Calibri"/>
              <a:ea typeface="Calibri"/>
              <a:cs typeface="Calibri"/>
              <a:sym typeface="Calibri"/>
            </a:endParaRPr>
          </a:p>
          <a:p>
            <a:pPr marL="457200" marR="0" lvl="0" indent="-342900" algn="l" rtl="0">
              <a:lnSpc>
                <a:spcPct val="150000"/>
              </a:lnSpc>
              <a:spcBef>
                <a:spcPts val="0"/>
              </a:spcBef>
              <a:spcAft>
                <a:spcPts val="0"/>
              </a:spcAft>
              <a:buClr>
                <a:schemeClr val="dk1"/>
              </a:buClr>
              <a:buSzPts val="1800"/>
              <a:buFont typeface="Calibri"/>
              <a:buChar char="●"/>
            </a:pPr>
            <a:r>
              <a:rPr lang="en-US" sz="2400" dirty="0">
                <a:solidFill>
                  <a:schemeClr val="dk1"/>
                </a:solidFill>
                <a:latin typeface="Calibri"/>
                <a:ea typeface="Calibri"/>
                <a:cs typeface="Calibri"/>
                <a:sym typeface="Calibri"/>
              </a:rPr>
              <a:t>STRONGER COUNTRIES WILL HELP WEAKER COUNTRIES. SO THE PHYSICAL DEVELOPMENT OF ALL THE COUNTRIES WILL ACCELERATE</a:t>
            </a:r>
            <a:endParaRPr sz="2400" dirty="0">
              <a:solidFill>
                <a:schemeClr val="dk1"/>
              </a:solidFill>
              <a:latin typeface="Calibri"/>
              <a:ea typeface="Calibri"/>
              <a:cs typeface="Calibri"/>
              <a:sym typeface="Calibri"/>
            </a:endParaRPr>
          </a:p>
          <a:p>
            <a:pPr marL="457200" marR="0" lvl="0" indent="-342900" algn="l" rtl="0">
              <a:lnSpc>
                <a:spcPct val="150000"/>
              </a:lnSpc>
              <a:spcBef>
                <a:spcPts val="0"/>
              </a:spcBef>
              <a:spcAft>
                <a:spcPts val="0"/>
              </a:spcAft>
              <a:buClr>
                <a:schemeClr val="dk1"/>
              </a:buClr>
              <a:buSzPts val="1800"/>
              <a:buFont typeface="Calibri"/>
              <a:buChar char="●"/>
            </a:pPr>
            <a:r>
              <a:rPr lang="en-US" sz="2400" dirty="0">
                <a:solidFill>
                  <a:schemeClr val="dk1"/>
                </a:solidFill>
                <a:latin typeface="Calibri"/>
                <a:ea typeface="Calibri"/>
                <a:cs typeface="Calibri"/>
                <a:sym typeface="Calibri"/>
              </a:rPr>
              <a:t>MUCH MORE ENERGY AND  ATTENTION WILL BE AVAILABLE TO AVERT THE  REAL THREATS BEFORE HUMAN RACE : AVERT IMMINENT ECOLOGICAL DISASTER</a:t>
            </a:r>
            <a:endParaRPr sz="2400" dirty="0">
              <a:solidFill>
                <a:schemeClr val="dk1"/>
              </a:solidFill>
              <a:latin typeface="Calibri"/>
              <a:ea typeface="Calibri"/>
              <a:cs typeface="Calibri"/>
              <a:sym typeface="Calibri"/>
            </a:endParaRPr>
          </a:p>
          <a:p>
            <a:pPr marL="457200" lvl="0" indent="-342900" algn="l" rtl="0">
              <a:lnSpc>
                <a:spcPct val="150000"/>
              </a:lnSpc>
              <a:spcBef>
                <a:spcPts val="0"/>
              </a:spcBef>
              <a:spcAft>
                <a:spcPts val="0"/>
              </a:spcAft>
              <a:buClr>
                <a:schemeClr val="dk1"/>
              </a:buClr>
              <a:buSzPts val="1800"/>
              <a:buFont typeface="Calibri"/>
              <a:buChar char="●"/>
            </a:pPr>
            <a:r>
              <a:rPr lang="en-US" sz="2400" dirty="0">
                <a:solidFill>
                  <a:schemeClr val="dk1"/>
                </a:solidFill>
                <a:latin typeface="Calibri"/>
                <a:ea typeface="Calibri"/>
                <a:cs typeface="Calibri"/>
                <a:sym typeface="Calibri"/>
              </a:rPr>
              <a:t>RELIGIONS WILL COEXIST AND SERVE HUMANITY TO RAISE IT TO A HIGHER PLANE</a:t>
            </a:r>
            <a:endParaRPr sz="2400" dirty="0">
              <a:solidFill>
                <a:schemeClr val="dk1"/>
              </a:solidFill>
              <a:latin typeface="Calibri"/>
              <a:ea typeface="Calibri"/>
              <a:cs typeface="Calibri"/>
              <a:sym typeface="Calibri"/>
            </a:endParaRPr>
          </a:p>
          <a:p>
            <a:pPr marL="457200" lvl="0" indent="-342900" algn="l" rtl="0">
              <a:lnSpc>
                <a:spcPct val="150000"/>
              </a:lnSpc>
              <a:spcBef>
                <a:spcPts val="0"/>
              </a:spcBef>
              <a:spcAft>
                <a:spcPts val="0"/>
              </a:spcAft>
              <a:buClr>
                <a:schemeClr val="dk1"/>
              </a:buClr>
              <a:buSzPts val="1800"/>
              <a:buFont typeface="Calibri"/>
              <a:buChar char="●"/>
            </a:pPr>
            <a:r>
              <a:rPr lang="en-US" sz="2400" dirty="0">
                <a:solidFill>
                  <a:schemeClr val="dk1"/>
                </a:solidFill>
                <a:latin typeface="Calibri"/>
                <a:ea typeface="Calibri"/>
                <a:cs typeface="Calibri"/>
                <a:sym typeface="Calibri"/>
              </a:rPr>
              <a:t>AN ATMOSPHERE OF LASTING PEACE HARMONY AND LOVE</a:t>
            </a:r>
            <a:endParaRPr sz="2400" dirty="0">
              <a:solidFill>
                <a:schemeClr val="dk1"/>
              </a:solidFill>
              <a:latin typeface="Calibri"/>
              <a:ea typeface="Calibri"/>
              <a:cs typeface="Calibri"/>
              <a:sym typeface="Calibri"/>
            </a:endParaRPr>
          </a:p>
          <a:p>
            <a:pPr marL="457200" lvl="0" indent="-342900" algn="l" rtl="0">
              <a:lnSpc>
                <a:spcPct val="150000"/>
              </a:lnSpc>
              <a:spcBef>
                <a:spcPts val="0"/>
              </a:spcBef>
              <a:spcAft>
                <a:spcPts val="0"/>
              </a:spcAft>
              <a:buClr>
                <a:schemeClr val="dk1"/>
              </a:buClr>
              <a:buSzPts val="1800"/>
              <a:buFont typeface="Calibri"/>
              <a:buChar char="●"/>
            </a:pPr>
            <a:r>
              <a:rPr lang="en-US" sz="2400" dirty="0">
                <a:solidFill>
                  <a:schemeClr val="dk1"/>
                </a:solidFill>
                <a:latin typeface="Calibri"/>
                <a:ea typeface="Calibri"/>
                <a:cs typeface="Calibri"/>
                <a:sym typeface="Calibri"/>
              </a:rPr>
              <a:t>IN SHORT : THE EARTH WILL BE A BETTER WONDERFUL HAPPY PLACE TO LIVE</a:t>
            </a:r>
            <a:endParaRPr sz="2400" dirty="0">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endParaRPr sz="1800"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2"/>
                                        </p:tgtEl>
                                        <p:attrNameLst>
                                          <p:attrName>style.visibility</p:attrName>
                                        </p:attrNameLst>
                                      </p:cBhvr>
                                      <p:to>
                                        <p:strVal val="visible"/>
                                      </p:to>
                                    </p:set>
                                    <p:anim calcmode="lin" valueType="num">
                                      <p:cBhvr additive="base">
                                        <p:cTn id="7" dur="500" fill="hold"/>
                                        <p:tgtEl>
                                          <p:spTgt spid="132"/>
                                        </p:tgtEl>
                                        <p:attrNameLst>
                                          <p:attrName>ppt_x</p:attrName>
                                        </p:attrNameLst>
                                      </p:cBhvr>
                                      <p:tavLst>
                                        <p:tav tm="0">
                                          <p:val>
                                            <p:strVal val="#ppt_x"/>
                                          </p:val>
                                        </p:tav>
                                        <p:tav tm="100000">
                                          <p:val>
                                            <p:strVal val="#ppt_x"/>
                                          </p:val>
                                        </p:tav>
                                      </p:tavLst>
                                    </p:anim>
                                    <p:anim calcmode="lin" valueType="num">
                                      <p:cBhvr additive="base">
                                        <p:cTn id="8"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2">
                                            <p:txEl>
                                              <p:pRg st="0" end="0"/>
                                            </p:txEl>
                                          </p:spTgt>
                                        </p:tgtEl>
                                        <p:attrNameLst>
                                          <p:attrName>style.visibility</p:attrName>
                                        </p:attrNameLst>
                                      </p:cBhvr>
                                      <p:to>
                                        <p:strVal val="visible"/>
                                      </p:to>
                                    </p:set>
                                    <p:anim calcmode="lin" valueType="num">
                                      <p:cBhvr additive="base">
                                        <p:cTn id="13" dur="500" fill="hold"/>
                                        <p:tgtEl>
                                          <p:spTgt spid="13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2">
                                            <p:txEl>
                                              <p:pRg st="1" end="1"/>
                                            </p:txEl>
                                          </p:spTgt>
                                        </p:tgtEl>
                                        <p:attrNameLst>
                                          <p:attrName>style.visibility</p:attrName>
                                        </p:attrNameLst>
                                      </p:cBhvr>
                                      <p:to>
                                        <p:strVal val="visible"/>
                                      </p:to>
                                    </p:set>
                                    <p:anim calcmode="lin" valueType="num">
                                      <p:cBhvr additive="base">
                                        <p:cTn id="19" dur="500" fill="hold"/>
                                        <p:tgtEl>
                                          <p:spTgt spid="13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2">
                                            <p:txEl>
                                              <p:pRg st="2" end="2"/>
                                            </p:txEl>
                                          </p:spTgt>
                                        </p:tgtEl>
                                        <p:attrNameLst>
                                          <p:attrName>style.visibility</p:attrName>
                                        </p:attrNameLst>
                                      </p:cBhvr>
                                      <p:to>
                                        <p:strVal val="visible"/>
                                      </p:to>
                                    </p:set>
                                    <p:anim calcmode="lin" valueType="num">
                                      <p:cBhvr additive="base">
                                        <p:cTn id="25" dur="500" fill="hold"/>
                                        <p:tgtEl>
                                          <p:spTgt spid="13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2">
                                            <p:txEl>
                                              <p:pRg st="3" end="3"/>
                                            </p:txEl>
                                          </p:spTgt>
                                        </p:tgtEl>
                                        <p:attrNameLst>
                                          <p:attrName>style.visibility</p:attrName>
                                        </p:attrNameLst>
                                      </p:cBhvr>
                                      <p:to>
                                        <p:strVal val="visible"/>
                                      </p:to>
                                    </p:set>
                                    <p:anim calcmode="lin" valueType="num">
                                      <p:cBhvr additive="base">
                                        <p:cTn id="31" dur="500" fill="hold"/>
                                        <p:tgtEl>
                                          <p:spTgt spid="132">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32">
                                            <p:txEl>
                                              <p:pRg st="4" end="4"/>
                                            </p:txEl>
                                          </p:spTgt>
                                        </p:tgtEl>
                                        <p:attrNameLst>
                                          <p:attrName>style.visibility</p:attrName>
                                        </p:attrNameLst>
                                      </p:cBhvr>
                                      <p:to>
                                        <p:strVal val="visible"/>
                                      </p:to>
                                    </p:set>
                                    <p:anim calcmode="lin" valueType="num">
                                      <p:cBhvr additive="base">
                                        <p:cTn id="37" dur="500" fill="hold"/>
                                        <p:tgtEl>
                                          <p:spTgt spid="132">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32">
                                            <p:txEl>
                                              <p:pRg st="5" end="5"/>
                                            </p:txEl>
                                          </p:spTgt>
                                        </p:tgtEl>
                                        <p:attrNameLst>
                                          <p:attrName>style.visibility</p:attrName>
                                        </p:attrNameLst>
                                      </p:cBhvr>
                                      <p:to>
                                        <p:strVal val="visible"/>
                                      </p:to>
                                    </p:set>
                                    <p:anim calcmode="lin" valueType="num">
                                      <p:cBhvr additive="base">
                                        <p:cTn id="43" dur="500" fill="hold"/>
                                        <p:tgtEl>
                                          <p:spTgt spid="132">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3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32">
                                            <p:txEl>
                                              <p:pRg st="6" end="6"/>
                                            </p:txEl>
                                          </p:spTgt>
                                        </p:tgtEl>
                                        <p:attrNameLst>
                                          <p:attrName>style.visibility</p:attrName>
                                        </p:attrNameLst>
                                      </p:cBhvr>
                                      <p:to>
                                        <p:strVal val="visible"/>
                                      </p:to>
                                    </p:set>
                                    <p:anim calcmode="lin" valueType="num">
                                      <p:cBhvr additive="base">
                                        <p:cTn id="49" dur="500" fill="hold"/>
                                        <p:tgtEl>
                                          <p:spTgt spid="132">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3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DF85"/>
        </a:solidFill>
        <a:effectLst/>
      </p:bgPr>
    </p:bg>
    <p:spTree>
      <p:nvGrpSpPr>
        <p:cNvPr id="1" name="Shape 136"/>
        <p:cNvGrpSpPr/>
        <p:nvPr/>
      </p:nvGrpSpPr>
      <p:grpSpPr>
        <a:xfrm>
          <a:off x="0" y="0"/>
          <a:ext cx="0" cy="0"/>
          <a:chOff x="0" y="0"/>
          <a:chExt cx="0" cy="0"/>
        </a:xfrm>
      </p:grpSpPr>
      <p:sp>
        <p:nvSpPr>
          <p:cNvPr id="137" name="Google Shape;137;p9"/>
          <p:cNvSpPr txBox="1"/>
          <p:nvPr/>
        </p:nvSpPr>
        <p:spPr>
          <a:xfrm>
            <a:off x="671556" y="252522"/>
            <a:ext cx="11277600" cy="5632271"/>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dirty="0">
                <a:solidFill>
                  <a:schemeClr val="dk1"/>
                </a:solidFill>
                <a:latin typeface="Calibri"/>
                <a:ea typeface="Calibri"/>
                <a:cs typeface="Calibri"/>
                <a:sym typeface="Calibri"/>
              </a:rPr>
              <a:t>PUZZLES  OF HISTORY</a:t>
            </a:r>
            <a:endParaRPr sz="20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n-US" sz="2000" dirty="0">
                <a:solidFill>
                  <a:schemeClr val="dk1"/>
                </a:solidFill>
                <a:latin typeface="Calibri"/>
                <a:ea typeface="Calibri"/>
                <a:cs typeface="Calibri"/>
                <a:sym typeface="Calibri"/>
              </a:rPr>
              <a:t>Kids of today are puzzled when they read History of Mankind full of killing. They ask a very basic question </a:t>
            </a:r>
          </a:p>
          <a:p>
            <a:pPr marL="0" marR="0" lvl="0" indent="0" algn="l" rtl="0">
              <a:lnSpc>
                <a:spcPct val="150000"/>
              </a:lnSpc>
              <a:spcBef>
                <a:spcPts val="0"/>
              </a:spcBef>
              <a:spcAft>
                <a:spcPts val="0"/>
              </a:spcAft>
              <a:buNone/>
            </a:pPr>
            <a:r>
              <a:rPr lang="en-US" sz="2000" dirty="0">
                <a:solidFill>
                  <a:schemeClr val="dk1"/>
                </a:solidFill>
                <a:latin typeface="Calibri"/>
                <a:ea typeface="Calibri"/>
                <a:cs typeface="Calibri"/>
                <a:sym typeface="Calibri"/>
              </a:rPr>
              <a:t>“ Why were innocent  Human beings killing innocent  Human beings in hundreds, thousands and even in lakhs in the process of  glorifying a king of one Kingdom attacking other kingdoms without any reason except just to prove his superiority or just to satisfy his mad whim”</a:t>
            </a:r>
          </a:p>
          <a:p>
            <a:pPr marL="0" marR="0" lvl="0" indent="0" algn="l" rtl="0">
              <a:lnSpc>
                <a:spcPct val="150000"/>
              </a:lnSpc>
              <a:spcBef>
                <a:spcPts val="0"/>
              </a:spcBef>
              <a:spcAft>
                <a:spcPts val="0"/>
              </a:spcAft>
              <a:buNone/>
            </a:pPr>
            <a:endParaRPr sz="20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n-US" sz="2000" dirty="0">
                <a:solidFill>
                  <a:schemeClr val="dk1"/>
                </a:solidFill>
                <a:latin typeface="Calibri"/>
                <a:ea typeface="Calibri"/>
                <a:cs typeface="Calibri"/>
                <a:sym typeface="Calibri"/>
              </a:rPr>
              <a:t>We have no answer !!!!</a:t>
            </a:r>
            <a:endParaRPr sz="20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lang="en-US" sz="20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n-US" sz="2000" dirty="0">
                <a:solidFill>
                  <a:schemeClr val="dk1"/>
                </a:solidFill>
                <a:latin typeface="Calibri"/>
                <a:ea typeface="Calibri"/>
                <a:cs typeface="Calibri"/>
                <a:sym typeface="Calibri"/>
              </a:rPr>
              <a:t>Kids of tomorrow will also get puzzled when they read History. </a:t>
            </a:r>
          </a:p>
          <a:p>
            <a:pPr marL="0" marR="0" lvl="0" indent="0" algn="l" rtl="0">
              <a:lnSpc>
                <a:spcPct val="150000"/>
              </a:lnSpc>
              <a:spcBef>
                <a:spcPts val="0"/>
              </a:spcBef>
              <a:spcAft>
                <a:spcPts val="0"/>
              </a:spcAft>
              <a:buNone/>
            </a:pPr>
            <a:r>
              <a:rPr lang="en-US" sz="2000" dirty="0">
                <a:solidFill>
                  <a:schemeClr val="dk1"/>
                </a:solidFill>
                <a:latin typeface="Calibri"/>
                <a:ea typeface="Calibri"/>
                <a:cs typeface="Calibri"/>
                <a:sym typeface="Calibri"/>
              </a:rPr>
              <a:t>“ Why were innocent  Human beings killing innocent  Human beings in thousands and even lakhs in the process of  Countries  fighting each other for petty issues like Border dispute or for  religious hatred.</a:t>
            </a:r>
            <a:endParaRPr sz="2000" dirty="0">
              <a:solidFill>
                <a:schemeClr val="dk1"/>
              </a:solidFill>
              <a:latin typeface="Calibri"/>
              <a:ea typeface="Calibri"/>
              <a:cs typeface="Calibri"/>
              <a:sym typeface="Calibri"/>
            </a:endParaRPr>
          </a:p>
          <a:p>
            <a:pPr marL="0" lvl="0" indent="0" algn="l" rtl="0">
              <a:lnSpc>
                <a:spcPct val="150000"/>
              </a:lnSpc>
              <a:spcBef>
                <a:spcPts val="0"/>
              </a:spcBef>
              <a:spcAft>
                <a:spcPts val="0"/>
              </a:spcAft>
              <a:buClr>
                <a:schemeClr val="dk1"/>
              </a:buClr>
              <a:buFont typeface="Arial"/>
              <a:buNone/>
            </a:pPr>
            <a:r>
              <a:rPr lang="en-US" sz="2000" dirty="0">
                <a:solidFill>
                  <a:schemeClr val="dk1"/>
                </a:solidFill>
                <a:latin typeface="Calibri"/>
                <a:ea typeface="Calibri"/>
                <a:cs typeface="Calibri"/>
                <a:sym typeface="Calibri"/>
              </a:rPr>
              <a:t>We will  have no answer !!!!</a:t>
            </a:r>
            <a:endParaRPr sz="2000"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7"/>
                                        </p:tgtEl>
                                        <p:attrNameLst>
                                          <p:attrName>style.visibility</p:attrName>
                                        </p:attrNameLst>
                                      </p:cBhvr>
                                      <p:to>
                                        <p:strVal val="visible"/>
                                      </p:to>
                                    </p:set>
                                    <p:anim calcmode="lin" valueType="num">
                                      <p:cBhvr additive="base">
                                        <p:cTn id="7" dur="500" fill="hold"/>
                                        <p:tgtEl>
                                          <p:spTgt spid="137"/>
                                        </p:tgtEl>
                                        <p:attrNameLst>
                                          <p:attrName>ppt_x</p:attrName>
                                        </p:attrNameLst>
                                      </p:cBhvr>
                                      <p:tavLst>
                                        <p:tav tm="0">
                                          <p:val>
                                            <p:strVal val="#ppt_x"/>
                                          </p:val>
                                        </p:tav>
                                        <p:tav tm="100000">
                                          <p:val>
                                            <p:strVal val="#ppt_x"/>
                                          </p:val>
                                        </p:tav>
                                      </p:tavLst>
                                    </p:anim>
                                    <p:anim calcmode="lin" valueType="num">
                                      <p:cBhvr additive="base">
                                        <p:cTn id="8" dur="500" fill="hold"/>
                                        <p:tgtEl>
                                          <p:spTgt spid="13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7">
                                            <p:txEl>
                                              <p:pRg st="0" end="0"/>
                                            </p:txEl>
                                          </p:spTgt>
                                        </p:tgtEl>
                                        <p:attrNameLst>
                                          <p:attrName>style.visibility</p:attrName>
                                        </p:attrNameLst>
                                      </p:cBhvr>
                                      <p:to>
                                        <p:strVal val="visible"/>
                                      </p:to>
                                    </p:set>
                                    <p:anim calcmode="lin" valueType="num">
                                      <p:cBhvr additive="base">
                                        <p:cTn id="13" dur="500" fill="hold"/>
                                        <p:tgtEl>
                                          <p:spTgt spid="13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7">
                                            <p:txEl>
                                              <p:pRg st="1" end="1"/>
                                            </p:txEl>
                                          </p:spTgt>
                                        </p:tgtEl>
                                        <p:attrNameLst>
                                          <p:attrName>style.visibility</p:attrName>
                                        </p:attrNameLst>
                                      </p:cBhvr>
                                      <p:to>
                                        <p:strVal val="visible"/>
                                      </p:to>
                                    </p:set>
                                    <p:anim calcmode="lin" valueType="num">
                                      <p:cBhvr additive="base">
                                        <p:cTn id="19" dur="500" fill="hold"/>
                                        <p:tgtEl>
                                          <p:spTgt spid="13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7">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7">
                                            <p:txEl>
                                              <p:pRg st="2" end="2"/>
                                            </p:txEl>
                                          </p:spTgt>
                                        </p:tgtEl>
                                        <p:attrNameLst>
                                          <p:attrName>style.visibility</p:attrName>
                                        </p:attrNameLst>
                                      </p:cBhvr>
                                      <p:to>
                                        <p:strVal val="visible"/>
                                      </p:to>
                                    </p:set>
                                    <p:anim calcmode="lin" valueType="num">
                                      <p:cBhvr additive="base">
                                        <p:cTn id="23" dur="500" fill="hold"/>
                                        <p:tgtEl>
                                          <p:spTgt spid="137">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3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37">
                                            <p:txEl>
                                              <p:pRg st="4" end="4"/>
                                            </p:txEl>
                                          </p:spTgt>
                                        </p:tgtEl>
                                        <p:attrNameLst>
                                          <p:attrName>style.visibility</p:attrName>
                                        </p:attrNameLst>
                                      </p:cBhvr>
                                      <p:to>
                                        <p:strVal val="visible"/>
                                      </p:to>
                                    </p:set>
                                    <p:anim calcmode="lin" valueType="num">
                                      <p:cBhvr additive="base">
                                        <p:cTn id="29" dur="500" fill="hold"/>
                                        <p:tgtEl>
                                          <p:spTgt spid="137">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3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37">
                                            <p:txEl>
                                              <p:pRg st="6" end="6"/>
                                            </p:txEl>
                                          </p:spTgt>
                                        </p:tgtEl>
                                        <p:attrNameLst>
                                          <p:attrName>style.visibility</p:attrName>
                                        </p:attrNameLst>
                                      </p:cBhvr>
                                      <p:to>
                                        <p:strVal val="visible"/>
                                      </p:to>
                                    </p:set>
                                    <p:anim calcmode="lin" valueType="num">
                                      <p:cBhvr additive="base">
                                        <p:cTn id="35" dur="500" fill="hold"/>
                                        <p:tgtEl>
                                          <p:spTgt spid="137">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37">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37">
                                            <p:txEl>
                                              <p:pRg st="7" end="7"/>
                                            </p:txEl>
                                          </p:spTgt>
                                        </p:tgtEl>
                                        <p:attrNameLst>
                                          <p:attrName>style.visibility</p:attrName>
                                        </p:attrNameLst>
                                      </p:cBhvr>
                                      <p:to>
                                        <p:strVal val="visible"/>
                                      </p:to>
                                    </p:set>
                                    <p:anim calcmode="lin" valueType="num">
                                      <p:cBhvr additive="base">
                                        <p:cTn id="39" dur="500" fill="hold"/>
                                        <p:tgtEl>
                                          <p:spTgt spid="137">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37">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37">
                                            <p:txEl>
                                              <p:pRg st="8" end="8"/>
                                            </p:txEl>
                                          </p:spTgt>
                                        </p:tgtEl>
                                        <p:attrNameLst>
                                          <p:attrName>style.visibility</p:attrName>
                                        </p:attrNameLst>
                                      </p:cBhvr>
                                      <p:to>
                                        <p:strVal val="visible"/>
                                      </p:to>
                                    </p:set>
                                    <p:anim calcmode="lin" valueType="num">
                                      <p:cBhvr additive="base">
                                        <p:cTn id="43" dur="500" fill="hold"/>
                                        <p:tgtEl>
                                          <p:spTgt spid="137">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3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DF85"/>
        </a:solidFill>
        <a:effectLst/>
      </p:bgPr>
    </p:bg>
    <p:spTree>
      <p:nvGrpSpPr>
        <p:cNvPr id="1" name="Shape 141"/>
        <p:cNvGrpSpPr/>
        <p:nvPr/>
      </p:nvGrpSpPr>
      <p:grpSpPr>
        <a:xfrm>
          <a:off x="0" y="0"/>
          <a:ext cx="0" cy="0"/>
          <a:chOff x="0" y="0"/>
          <a:chExt cx="0" cy="0"/>
        </a:xfrm>
      </p:grpSpPr>
      <p:sp>
        <p:nvSpPr>
          <p:cNvPr id="2" name="TextBox 1">
            <a:extLst>
              <a:ext uri="{FF2B5EF4-FFF2-40B4-BE49-F238E27FC236}">
                <a16:creationId xmlns:a16="http://schemas.microsoft.com/office/drawing/2014/main" id="{68064464-4F42-4C01-B02B-67ABB96B798F}"/>
              </a:ext>
            </a:extLst>
          </p:cNvPr>
          <p:cNvSpPr txBox="1"/>
          <p:nvPr/>
        </p:nvSpPr>
        <p:spPr>
          <a:xfrm>
            <a:off x="834390" y="1062990"/>
            <a:ext cx="10698480" cy="4721742"/>
          </a:xfrm>
          <a:prstGeom prst="rect">
            <a:avLst/>
          </a:prstGeom>
          <a:noFill/>
        </p:spPr>
        <p:txBody>
          <a:bodyPr wrap="square" rtlCol="0">
            <a:spAutoFit/>
          </a:bodyPr>
          <a:lstStyle/>
          <a:p>
            <a:pPr>
              <a:lnSpc>
                <a:spcPct val="200000"/>
              </a:lnSpc>
            </a:pPr>
            <a:r>
              <a:rPr lang="en-US" sz="2400" dirty="0"/>
              <a:t>LET US NOT GET INTO THE TRAP OF DEBATE ON WHAT IS THE RIGHT PATH OR RIGHT ACTIONS TO REACH THIS GOAL AS LONG AS YOU WANT TO BECOME A PART OF THE GOAL</a:t>
            </a:r>
          </a:p>
          <a:p>
            <a:pPr>
              <a:lnSpc>
                <a:spcPct val="200000"/>
              </a:lnSpc>
            </a:pPr>
            <a:r>
              <a:rPr lang="en-US" sz="2400" dirty="0"/>
              <a:t>LET EVERY INDIVIDUAL EVERY GROUP BE FREE TO DO OR NOT DO WHAT HE / SHE THINKS FIT TO REACH THIS GOAL</a:t>
            </a:r>
          </a:p>
          <a:p>
            <a:pPr algn="ctr">
              <a:lnSpc>
                <a:spcPct val="200000"/>
              </a:lnSpc>
            </a:pPr>
            <a:r>
              <a:rPr lang="en-US" sz="3600" b="1" dirty="0">
                <a:latin typeface="Aharoni" panose="02010803020104030203" pitchFamily="2" charset="-79"/>
                <a:cs typeface="Aharoni" panose="02010803020104030203" pitchFamily="2" charset="-79"/>
              </a:rPr>
              <a:t>IT WILL WORK ANYWAY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DF85"/>
        </a:solidFill>
        <a:effectLst/>
      </p:bgPr>
    </p:bg>
    <p:spTree>
      <p:nvGrpSpPr>
        <p:cNvPr id="1" name="Shape 149"/>
        <p:cNvGrpSpPr/>
        <p:nvPr/>
      </p:nvGrpSpPr>
      <p:grpSpPr>
        <a:xfrm>
          <a:off x="0" y="0"/>
          <a:ext cx="0" cy="0"/>
          <a:chOff x="0" y="0"/>
          <a:chExt cx="0" cy="0"/>
        </a:xfrm>
      </p:grpSpPr>
      <p:sp>
        <p:nvSpPr>
          <p:cNvPr id="3" name="TextBox 2">
            <a:extLst>
              <a:ext uri="{FF2B5EF4-FFF2-40B4-BE49-F238E27FC236}">
                <a16:creationId xmlns:a16="http://schemas.microsoft.com/office/drawing/2014/main" id="{171BF65C-2ACC-42A2-A1F4-7D80980127B6}"/>
              </a:ext>
            </a:extLst>
          </p:cNvPr>
          <p:cNvSpPr txBox="1"/>
          <p:nvPr/>
        </p:nvSpPr>
        <p:spPr>
          <a:xfrm>
            <a:off x="800100" y="142712"/>
            <a:ext cx="10812780" cy="6340197"/>
          </a:xfrm>
          <a:prstGeom prst="rect">
            <a:avLst/>
          </a:prstGeom>
          <a:noFill/>
        </p:spPr>
        <p:txBody>
          <a:bodyPr wrap="square" rtlCol="0">
            <a:spAutoFit/>
          </a:bodyPr>
          <a:lstStyle/>
          <a:p>
            <a:pPr>
              <a:lnSpc>
                <a:spcPct val="200000"/>
              </a:lnSpc>
            </a:pPr>
            <a:r>
              <a:rPr lang="en-US" sz="2800" dirty="0"/>
              <a:t>LET US HAVE ONLY ONE COMMON SLOGAN</a:t>
            </a:r>
          </a:p>
          <a:p>
            <a:pPr>
              <a:lnSpc>
                <a:spcPct val="200000"/>
              </a:lnSpc>
            </a:pPr>
            <a:r>
              <a:rPr lang="en-US" sz="2800" dirty="0"/>
              <a:t> “ WE EARTHIANS WANT EARTHIA TO BE BORN “ </a:t>
            </a:r>
          </a:p>
          <a:p>
            <a:pPr>
              <a:lnSpc>
                <a:spcPct val="200000"/>
              </a:lnSpc>
            </a:pPr>
            <a:r>
              <a:rPr lang="en-US" sz="2800" dirty="0"/>
              <a:t>LET US ALL ONLY BUILD AN INTENSE DESIRE FOR EARTHIA TO BE BORN </a:t>
            </a:r>
          </a:p>
          <a:p>
            <a:pPr>
              <a:lnSpc>
                <a:spcPct val="200000"/>
              </a:lnSpc>
            </a:pPr>
            <a:r>
              <a:rPr lang="en-US" sz="2800" dirty="0"/>
              <a:t>THE NUCLAR CHAIN REACTION OF THIS INTENSE DESIRE OF MASSES WILL SEE POLITICIANS AND GOVERNMENTS MELTING AND BECOMING A PART OF THIS FLOW  OF LAVA</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DF85"/>
        </a:solidFill>
        <a:effectLst/>
      </p:bgPr>
    </p:bg>
    <p:spTree>
      <p:nvGrpSpPr>
        <p:cNvPr id="1" name="Shape 145"/>
        <p:cNvGrpSpPr/>
        <p:nvPr/>
      </p:nvGrpSpPr>
      <p:grpSpPr>
        <a:xfrm>
          <a:off x="0" y="0"/>
          <a:ext cx="0" cy="0"/>
          <a:chOff x="0" y="0"/>
          <a:chExt cx="0" cy="0"/>
        </a:xfrm>
      </p:grpSpPr>
      <p:sp>
        <p:nvSpPr>
          <p:cNvPr id="2" name="TextBox 1">
            <a:extLst>
              <a:ext uri="{FF2B5EF4-FFF2-40B4-BE49-F238E27FC236}">
                <a16:creationId xmlns:a16="http://schemas.microsoft.com/office/drawing/2014/main" id="{D9823FA0-4887-4CBE-AA9D-00EA3B563E63}"/>
              </a:ext>
            </a:extLst>
          </p:cNvPr>
          <p:cNvSpPr txBox="1"/>
          <p:nvPr/>
        </p:nvSpPr>
        <p:spPr>
          <a:xfrm>
            <a:off x="445770" y="0"/>
            <a:ext cx="11521440" cy="7421968"/>
          </a:xfrm>
          <a:prstGeom prst="rect">
            <a:avLst/>
          </a:prstGeom>
          <a:noFill/>
        </p:spPr>
        <p:txBody>
          <a:bodyPr wrap="square" rtlCol="0">
            <a:spAutoFit/>
          </a:bodyPr>
          <a:lstStyle/>
          <a:p>
            <a:pPr algn="ctr">
              <a:lnSpc>
                <a:spcPct val="150000"/>
              </a:lnSpc>
            </a:pPr>
            <a:r>
              <a:rPr lang="en-US" sz="2000" b="1" dirty="0"/>
              <a:t>MILESTONES OF EVOLUTION / MOVEMENT  OF EARTHIA</a:t>
            </a:r>
          </a:p>
          <a:p>
            <a:pPr marL="342900" indent="-342900">
              <a:lnSpc>
                <a:spcPct val="150000"/>
              </a:lnSpc>
              <a:buFont typeface="+mj-lt"/>
              <a:buAutoNum type="arabicPeriod"/>
            </a:pPr>
            <a:r>
              <a:rPr lang="en-US" sz="2000" dirty="0"/>
              <a:t>SOME INDIVIDUALS HAVE SIGNED CITIZENSHIP OF EARTHIA</a:t>
            </a:r>
          </a:p>
          <a:p>
            <a:pPr marL="342900" indent="-342900">
              <a:lnSpc>
                <a:spcPct val="150000"/>
              </a:lnSpc>
              <a:buFont typeface="+mj-lt"/>
              <a:buAutoNum type="arabicPeriod"/>
            </a:pPr>
            <a:r>
              <a:rPr lang="en-US" sz="2000" dirty="0"/>
              <a:t>INDIVIDUALS IN OTHER LOCALITIES AND TOWNS HAVE SIGNED</a:t>
            </a:r>
          </a:p>
          <a:p>
            <a:pPr marL="342900" indent="-342900">
              <a:lnSpc>
                <a:spcPct val="150000"/>
              </a:lnSpc>
              <a:buFont typeface="+mj-lt"/>
              <a:buAutoNum type="arabicPeriod"/>
            </a:pPr>
            <a:r>
              <a:rPr lang="en-US" sz="2000" dirty="0"/>
              <a:t>IDEA HAS BEEN SOUNDED IN LOCALITIES AND TOWNS</a:t>
            </a:r>
          </a:p>
          <a:p>
            <a:pPr marL="342900" indent="-342900">
              <a:lnSpc>
                <a:spcPct val="150000"/>
              </a:lnSpc>
              <a:buFont typeface="+mj-lt"/>
              <a:buAutoNum type="arabicPeriod"/>
            </a:pPr>
            <a:r>
              <a:rPr lang="en-US" sz="2000" dirty="0"/>
              <a:t>IDEA HAS SPREAD TO A FEW COUNTRIES. FEW NUCLII ARE FORMED</a:t>
            </a:r>
          </a:p>
          <a:p>
            <a:pPr marL="342900" indent="-342900">
              <a:lnSpc>
                <a:spcPct val="150000"/>
              </a:lnSpc>
              <a:buFont typeface="+mj-lt"/>
              <a:buAutoNum type="arabicPeriod"/>
            </a:pPr>
            <a:r>
              <a:rPr lang="en-US" sz="2000" dirty="0"/>
              <a:t>A SMALL % OF POPULATION OF SOME LOCALITIES HAS BECOME EARTHIAN</a:t>
            </a:r>
          </a:p>
          <a:p>
            <a:pPr marL="342900" indent="-342900">
              <a:lnSpc>
                <a:spcPct val="150000"/>
              </a:lnSpc>
              <a:buFont typeface="+mj-lt"/>
              <a:buAutoNum type="arabicPeriod"/>
            </a:pPr>
            <a:r>
              <a:rPr lang="en-US" sz="2000" dirty="0"/>
              <a:t>A SIGNIFICANT % OF POPULATION OF SOME LOCALITIES HAS BECOME EARTHIAN</a:t>
            </a:r>
          </a:p>
          <a:p>
            <a:pPr marL="342900" indent="-342900">
              <a:lnSpc>
                <a:spcPct val="150000"/>
              </a:lnSpc>
              <a:buFont typeface="+mj-lt"/>
              <a:buAutoNum type="arabicPeriod"/>
            </a:pPr>
            <a:r>
              <a:rPr lang="en-US" sz="2000" dirty="0"/>
              <a:t>THE IDEA HAS BECOME AN EPIDEMIC</a:t>
            </a:r>
          </a:p>
          <a:p>
            <a:pPr marL="342900" indent="-342900">
              <a:lnSpc>
                <a:spcPct val="150000"/>
              </a:lnSpc>
              <a:buFont typeface="+mj-lt"/>
              <a:buAutoNum type="arabicPeriod" startAt="8"/>
            </a:pPr>
            <a:r>
              <a:rPr lang="en-US" sz="2000" dirty="0"/>
              <a:t>THE RULING PARTY REPRESENTATIVE OF THE LOCALITY / TOWN / REGION HAVE ANNOUNCED HIS OWN / HIS PARTY SUPPORT TO THE MOVEMENT</a:t>
            </a:r>
          </a:p>
          <a:p>
            <a:pPr marL="342900" indent="-342900">
              <a:lnSpc>
                <a:spcPct val="150000"/>
              </a:lnSpc>
              <a:buFont typeface="+mj-lt"/>
              <a:buAutoNum type="arabicPeriod" startAt="8"/>
            </a:pPr>
            <a:r>
              <a:rPr lang="en-US" sz="2000" dirty="0"/>
              <a:t> MANY POLITICAL PARTIES HAVE LENT SUPPORT TO THIS IDEA</a:t>
            </a:r>
          </a:p>
          <a:p>
            <a:pPr marL="342900" indent="-342900">
              <a:lnSpc>
                <a:spcPct val="150000"/>
              </a:lnSpc>
              <a:buFont typeface="+mj-lt"/>
              <a:buAutoNum type="arabicPeriod" startAt="8"/>
            </a:pPr>
            <a:r>
              <a:rPr lang="en-US" sz="2000" dirty="0"/>
              <a:t>MAJORITY OF POLITICIANS HAVE LENT SUPPORT TO THIS IDEA</a:t>
            </a:r>
          </a:p>
          <a:p>
            <a:pPr marL="342900" indent="-342900">
              <a:lnSpc>
                <a:spcPct val="150000"/>
              </a:lnSpc>
              <a:buFont typeface="+mj-lt"/>
              <a:buAutoNum type="arabicPeriod" startAt="8"/>
            </a:pPr>
            <a:r>
              <a:rPr lang="en-US" sz="2000" dirty="0"/>
              <a:t>SOME COUNTRY HEADS AND THE GOVT HAVE ANNOUNCED SUPPORT</a:t>
            </a:r>
          </a:p>
          <a:p>
            <a:pPr marL="342900" indent="-342900">
              <a:lnSpc>
                <a:spcPct val="150000"/>
              </a:lnSpc>
              <a:buFont typeface="+mj-lt"/>
              <a:buAutoNum type="arabicPeriod" startAt="8"/>
            </a:pPr>
            <a:r>
              <a:rPr lang="en-US" sz="2000" dirty="0"/>
              <a:t>VOICE OF HUMANITY FORCES SOME LIKE MINDED COUNTRY HEADS TO COME TOGETHER AND ANNOUNCE BIRTH OF EARTHIA</a:t>
            </a:r>
          </a:p>
          <a:p>
            <a:pPr marL="342900" indent="-342900">
              <a:lnSpc>
                <a:spcPct val="150000"/>
              </a:lnSpc>
              <a:buFont typeface="+mj-lt"/>
              <a:buAutoNum type="arabicPeriod"/>
            </a:pP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additive="base">
                                        <p:cTn id="3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 calcmode="lin" valueType="num">
                                      <p:cBhvr additive="base">
                                        <p:cTn id="3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5" end="5"/>
                                            </p:txEl>
                                          </p:spTgt>
                                        </p:tgtEl>
                                        <p:attrNameLst>
                                          <p:attrName>style.visibility</p:attrName>
                                        </p:attrNameLst>
                                      </p:cBhvr>
                                      <p:to>
                                        <p:strVal val="visible"/>
                                      </p:to>
                                    </p:set>
                                    <p:anim calcmode="lin" valueType="num">
                                      <p:cBhvr additive="base">
                                        <p:cTn id="4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 calcmode="lin" valueType="num">
                                      <p:cBhvr additive="base">
                                        <p:cTn id="4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7" end="7"/>
                                            </p:txEl>
                                          </p:spTgt>
                                        </p:tgtEl>
                                        <p:attrNameLst>
                                          <p:attrName>style.visibility</p:attrName>
                                        </p:attrNameLst>
                                      </p:cBhvr>
                                      <p:to>
                                        <p:strVal val="visible"/>
                                      </p:to>
                                    </p:set>
                                    <p:anim calcmode="lin" valueType="num">
                                      <p:cBhvr additive="base">
                                        <p:cTn id="5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8" end="8"/>
                                            </p:txEl>
                                          </p:spTgt>
                                        </p:tgtEl>
                                        <p:attrNameLst>
                                          <p:attrName>style.visibility</p:attrName>
                                        </p:attrNameLst>
                                      </p:cBhvr>
                                      <p:to>
                                        <p:strVal val="visible"/>
                                      </p:to>
                                    </p:set>
                                    <p:anim calcmode="lin" valueType="num">
                                      <p:cBhvr additive="base">
                                        <p:cTn id="6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
                                            <p:txEl>
                                              <p:pRg st="9" end="9"/>
                                            </p:txEl>
                                          </p:spTgt>
                                        </p:tgtEl>
                                        <p:attrNameLst>
                                          <p:attrName>style.visibility</p:attrName>
                                        </p:attrNameLst>
                                      </p:cBhvr>
                                      <p:to>
                                        <p:strVal val="visible"/>
                                      </p:to>
                                    </p:set>
                                    <p:anim calcmode="lin" valueType="num">
                                      <p:cBhvr additive="base">
                                        <p:cTn id="67"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
                                            <p:txEl>
                                              <p:pRg st="10" end="10"/>
                                            </p:txEl>
                                          </p:spTgt>
                                        </p:tgtEl>
                                        <p:attrNameLst>
                                          <p:attrName>style.visibility</p:attrName>
                                        </p:attrNameLst>
                                      </p:cBhvr>
                                      <p:to>
                                        <p:strVal val="visible"/>
                                      </p:to>
                                    </p:set>
                                    <p:anim calcmode="lin" valueType="num">
                                      <p:cBhvr additive="base">
                                        <p:cTn id="73"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2">
                                            <p:txEl>
                                              <p:pRg st="11" end="11"/>
                                            </p:txEl>
                                          </p:spTgt>
                                        </p:tgtEl>
                                        <p:attrNameLst>
                                          <p:attrName>style.visibility</p:attrName>
                                        </p:attrNameLst>
                                      </p:cBhvr>
                                      <p:to>
                                        <p:strVal val="visible"/>
                                      </p:to>
                                    </p:set>
                                    <p:anim calcmode="lin" valueType="num">
                                      <p:cBhvr additive="base">
                                        <p:cTn id="79"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2">
                                            <p:txEl>
                                              <p:pRg st="12" end="12"/>
                                            </p:txEl>
                                          </p:spTgt>
                                        </p:tgtEl>
                                        <p:attrNameLst>
                                          <p:attrName>style.visibility</p:attrName>
                                        </p:attrNameLst>
                                      </p:cBhvr>
                                      <p:to>
                                        <p:strVal val="visible"/>
                                      </p:to>
                                    </p:set>
                                    <p:anim calcmode="lin" valueType="num">
                                      <p:cBhvr additive="base">
                                        <p:cTn id="85"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2">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DF85"/>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137452-062E-4B6F-A914-80D0C3F34648}"/>
              </a:ext>
            </a:extLst>
          </p:cNvPr>
          <p:cNvSpPr txBox="1"/>
          <p:nvPr/>
        </p:nvSpPr>
        <p:spPr>
          <a:xfrm>
            <a:off x="697230" y="331470"/>
            <a:ext cx="10298430" cy="6309420"/>
          </a:xfrm>
          <a:prstGeom prst="rect">
            <a:avLst/>
          </a:prstGeom>
          <a:noFill/>
        </p:spPr>
        <p:txBody>
          <a:bodyPr wrap="square" rtlCol="0">
            <a:spAutoFit/>
          </a:bodyPr>
          <a:lstStyle/>
          <a:p>
            <a:pPr marL="457200" indent="-457200">
              <a:lnSpc>
                <a:spcPct val="150000"/>
              </a:lnSpc>
              <a:buFont typeface="+mj-lt"/>
              <a:buAutoNum type="arabicPeriod" startAt="13"/>
            </a:pPr>
            <a:r>
              <a:rPr lang="en-US" sz="2000" dirty="0"/>
              <a:t>A CARETAKER GOVERNMENT IS FORMED</a:t>
            </a:r>
          </a:p>
          <a:p>
            <a:pPr marL="457200" indent="-457200">
              <a:lnSpc>
                <a:spcPct val="150000"/>
              </a:lnSpc>
              <a:buFont typeface="+mj-lt"/>
              <a:buAutoNum type="arabicPeriod" startAt="13"/>
            </a:pPr>
            <a:r>
              <a:rPr lang="en-US" sz="2000" dirty="0"/>
              <a:t>A CONSTITUTION IS DRAFTED AND ADOPTED AFTER MANY ROUNDS OF DELIBERATION</a:t>
            </a:r>
          </a:p>
          <a:p>
            <a:pPr marL="457200" indent="-457200">
              <a:lnSpc>
                <a:spcPct val="150000"/>
              </a:lnSpc>
              <a:buFont typeface="+mj-lt"/>
              <a:buAutoNum type="arabicPeriod" startAt="13"/>
            </a:pPr>
            <a:r>
              <a:rPr lang="en-US" sz="2000" dirty="0"/>
              <a:t>A GOVERNMENT HAS BEEN ELECTED AND TAKEN CHARGE. A FLAG, A LOGO AND A PUNCHLINE HAS BEEN ADOPTED</a:t>
            </a:r>
          </a:p>
          <a:p>
            <a:pPr marL="457200" indent="-457200">
              <a:lnSpc>
                <a:spcPct val="150000"/>
              </a:lnSpc>
              <a:buFont typeface="+mj-lt"/>
              <a:buAutoNum type="arabicPeriod" startAt="13"/>
            </a:pPr>
            <a:r>
              <a:rPr lang="en-US" sz="2000" dirty="0"/>
              <a:t>PROCESS OF DISARMING HAS STARTED AND HAS GOT COMPLETED SLOWLY</a:t>
            </a:r>
          </a:p>
          <a:p>
            <a:pPr marL="457200" indent="-457200">
              <a:lnSpc>
                <a:spcPct val="150000"/>
              </a:lnSpc>
              <a:buFont typeface="+mj-lt"/>
              <a:buAutoNum type="arabicPeriod" startAt="13"/>
            </a:pPr>
            <a:r>
              <a:rPr lang="en-US" sz="2000" dirty="0"/>
              <a:t>REMAINING COUNTRIES FEEL THE PRESSURE INTERNALLY AND EXTERNALLY AND GRADUALLY MERGE INTO EARTHIA</a:t>
            </a:r>
          </a:p>
          <a:p>
            <a:pPr marL="457200" indent="-457200">
              <a:lnSpc>
                <a:spcPct val="150000"/>
              </a:lnSpc>
              <a:buFont typeface="+mj-lt"/>
              <a:buAutoNum type="arabicPeriod" startAt="13"/>
            </a:pPr>
            <a:r>
              <a:rPr lang="en-US" sz="2000" dirty="0"/>
              <a:t>THE WHOLE EARTH HAS ONE ENTITY GOVERNING ALL COUNTRIES AND ALL HUMAN BEINGS ARE EARTHIANS</a:t>
            </a:r>
          </a:p>
          <a:p>
            <a:pPr marL="457200" indent="-457200">
              <a:lnSpc>
                <a:spcPct val="150000"/>
              </a:lnSpc>
              <a:buFont typeface="+mj-lt"/>
              <a:buAutoNum type="arabicPeriod" startAt="13"/>
            </a:pPr>
            <a:r>
              <a:rPr lang="en-US" sz="2000" dirty="0"/>
              <a:t>PROCESS OF CONSOLIDATION AND REFORM HAS STARTED</a:t>
            </a:r>
          </a:p>
          <a:p>
            <a:pPr marL="457200" indent="-457200">
              <a:lnSpc>
                <a:spcPct val="150000"/>
              </a:lnSpc>
              <a:buFont typeface="+mj-lt"/>
              <a:buAutoNum type="arabicPeriod" startAt="13"/>
            </a:pPr>
            <a:r>
              <a:rPr lang="en-US" sz="2000" dirty="0"/>
              <a:t>THE EARTH AND EARTHIANS SEE PEACE HARMONY AND PROSPERITY</a:t>
            </a:r>
          </a:p>
          <a:p>
            <a:pPr algn="ctr">
              <a:lnSpc>
                <a:spcPct val="150000"/>
              </a:lnSpc>
            </a:pPr>
            <a:r>
              <a:rPr lang="en-US" sz="2000" dirty="0">
                <a:latin typeface="Aharoni" panose="02010803020104030203" pitchFamily="2" charset="-79"/>
                <a:cs typeface="Aharoni" panose="02010803020104030203" pitchFamily="2" charset="-79"/>
              </a:rPr>
              <a:t>THE BALL HAS STARTED ROLLING</a:t>
            </a:r>
          </a:p>
          <a:p>
            <a:endParaRPr lang="en-US" dirty="0"/>
          </a:p>
        </p:txBody>
      </p:sp>
    </p:spTree>
    <p:extLst>
      <p:ext uri="{BB962C8B-B14F-4D97-AF65-F5344CB8AC3E}">
        <p14:creationId xmlns:p14="http://schemas.microsoft.com/office/powerpoint/2010/main" val="112574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additive="base">
                                        <p:cTn id="3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 calcmode="lin" valueType="num">
                                      <p:cBhvr additive="base">
                                        <p:cTn id="3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5" end="5"/>
                                            </p:txEl>
                                          </p:spTgt>
                                        </p:tgtEl>
                                        <p:attrNameLst>
                                          <p:attrName>style.visibility</p:attrName>
                                        </p:attrNameLst>
                                      </p:cBhvr>
                                      <p:to>
                                        <p:strVal val="visible"/>
                                      </p:to>
                                    </p:set>
                                    <p:anim calcmode="lin" valueType="num">
                                      <p:cBhvr additive="base">
                                        <p:cTn id="4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 calcmode="lin" valueType="num">
                                      <p:cBhvr additive="base">
                                        <p:cTn id="4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7" end="7"/>
                                            </p:txEl>
                                          </p:spTgt>
                                        </p:tgtEl>
                                        <p:attrNameLst>
                                          <p:attrName>style.visibility</p:attrName>
                                        </p:attrNameLst>
                                      </p:cBhvr>
                                      <p:to>
                                        <p:strVal val="visible"/>
                                      </p:to>
                                    </p:set>
                                    <p:anim calcmode="lin" valueType="num">
                                      <p:cBhvr additive="base">
                                        <p:cTn id="5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8" end="8"/>
                                            </p:txEl>
                                          </p:spTgt>
                                        </p:tgtEl>
                                        <p:attrNameLst>
                                          <p:attrName>style.visibility</p:attrName>
                                        </p:attrNameLst>
                                      </p:cBhvr>
                                      <p:to>
                                        <p:strVal val="visible"/>
                                      </p:to>
                                    </p:set>
                                    <p:anim calcmode="lin" valueType="num">
                                      <p:cBhvr additive="base">
                                        <p:cTn id="6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DF85"/>
        </a:solidFill>
        <a:effectLst/>
      </p:bgPr>
    </p:bg>
    <p:spTree>
      <p:nvGrpSpPr>
        <p:cNvPr id="1" name="Shape 153"/>
        <p:cNvGrpSpPr/>
        <p:nvPr/>
      </p:nvGrpSpPr>
      <p:grpSpPr>
        <a:xfrm>
          <a:off x="0" y="0"/>
          <a:ext cx="0" cy="0"/>
          <a:chOff x="0" y="0"/>
          <a:chExt cx="0" cy="0"/>
        </a:xfrm>
      </p:grpSpPr>
      <p:sp>
        <p:nvSpPr>
          <p:cNvPr id="2" name="TextBox 1">
            <a:extLst>
              <a:ext uri="{FF2B5EF4-FFF2-40B4-BE49-F238E27FC236}">
                <a16:creationId xmlns:a16="http://schemas.microsoft.com/office/drawing/2014/main" id="{F5A9A972-361D-4089-8F28-654353D8718C}"/>
              </a:ext>
            </a:extLst>
          </p:cNvPr>
          <p:cNvSpPr txBox="1"/>
          <p:nvPr/>
        </p:nvSpPr>
        <p:spPr>
          <a:xfrm>
            <a:off x="705542" y="0"/>
            <a:ext cx="10561320" cy="7109639"/>
          </a:xfrm>
          <a:prstGeom prst="rect">
            <a:avLst/>
          </a:prstGeom>
          <a:noFill/>
        </p:spPr>
        <p:txBody>
          <a:bodyPr wrap="square" rtlCol="0">
            <a:spAutoFit/>
          </a:bodyPr>
          <a:lstStyle/>
          <a:p>
            <a:pPr algn="ctr"/>
            <a:r>
              <a:rPr lang="en-US" sz="2800" b="1" dirty="0"/>
              <a:t>WHAT CAN I AND YOU DO ABOUT IT ?</a:t>
            </a:r>
          </a:p>
          <a:p>
            <a:endParaRPr lang="en-US" dirty="0"/>
          </a:p>
          <a:p>
            <a:pPr marL="285750" indent="-285750">
              <a:lnSpc>
                <a:spcPct val="200000"/>
              </a:lnSpc>
              <a:buFont typeface="Arial" panose="020B0604020202020204" pitchFamily="34" charset="0"/>
              <a:buChar char="•"/>
            </a:pPr>
            <a:r>
              <a:rPr lang="en-US" sz="2000" dirty="0"/>
              <a:t>THINK ABOUT IT.                             IT WILL WORK</a:t>
            </a:r>
          </a:p>
          <a:p>
            <a:pPr marL="285750" indent="-285750">
              <a:lnSpc>
                <a:spcPct val="200000"/>
              </a:lnSpc>
              <a:buFont typeface="Arial" panose="020B0604020202020204" pitchFamily="34" charset="0"/>
              <a:buChar char="•"/>
            </a:pPr>
            <a:r>
              <a:rPr lang="en-US" sz="2000" dirty="0"/>
              <a:t>TALK ABOUT IT .                              IT WILL WORK</a:t>
            </a:r>
          </a:p>
          <a:p>
            <a:pPr marL="285750" indent="-285750">
              <a:lnSpc>
                <a:spcPct val="200000"/>
              </a:lnSpc>
              <a:buFont typeface="Arial" panose="020B0604020202020204" pitchFamily="34" charset="0"/>
              <a:buChar char="•"/>
            </a:pPr>
            <a:r>
              <a:rPr lang="en-US" sz="2000" dirty="0"/>
              <a:t>SLEEP OVER IT                                </a:t>
            </a:r>
            <a:r>
              <a:rPr lang="en-US" sz="2000" dirty="0" err="1"/>
              <a:t>IT</a:t>
            </a:r>
            <a:r>
              <a:rPr lang="en-US" sz="2000" dirty="0"/>
              <a:t> WILL WORK</a:t>
            </a:r>
          </a:p>
          <a:p>
            <a:pPr marL="285750" indent="-285750">
              <a:lnSpc>
                <a:spcPct val="200000"/>
              </a:lnSpc>
              <a:buFont typeface="Arial" panose="020B0604020202020204" pitchFamily="34" charset="0"/>
              <a:buChar char="•"/>
            </a:pPr>
            <a:r>
              <a:rPr lang="en-US" sz="2000" dirty="0"/>
              <a:t> DO WHATEVER YOU FEEL LIKE.  IT WILL WORK</a:t>
            </a:r>
          </a:p>
          <a:p>
            <a:pPr marL="285750" indent="-285750">
              <a:lnSpc>
                <a:spcPct val="200000"/>
              </a:lnSpc>
              <a:buFont typeface="Arial" panose="020B0604020202020204" pitchFamily="34" charset="0"/>
              <a:buChar char="•"/>
            </a:pPr>
            <a:r>
              <a:rPr lang="en-US" sz="2000" dirty="0"/>
              <a:t>IF YOU WANT TO KNOW MORE ABOUT IT AND WHAT IS HAPPENING AROUND, VISIT </a:t>
            </a:r>
            <a:r>
              <a:rPr lang="en-US" sz="2000" dirty="0" err="1"/>
              <a:t>earthia.earth</a:t>
            </a:r>
            <a:r>
              <a:rPr lang="en-US" sz="2000" dirty="0"/>
              <a:t>                             IT WILL WORK</a:t>
            </a:r>
          </a:p>
          <a:p>
            <a:pPr marL="285750" indent="-285750">
              <a:lnSpc>
                <a:spcPct val="200000"/>
              </a:lnSpc>
              <a:buFont typeface="Arial" panose="020B0604020202020204" pitchFamily="34" charset="0"/>
              <a:buChar char="•"/>
            </a:pPr>
            <a:r>
              <a:rPr lang="en-US" sz="2000" dirty="0"/>
              <a:t>IF YOU FEEL LIKE BECOMING AN EARTHIAN, FILL THE ENROLLMENT FORM AVAILABLE IN     </a:t>
            </a:r>
            <a:r>
              <a:rPr lang="en-US" sz="2000" dirty="0" err="1"/>
              <a:t>earthia.earth</a:t>
            </a:r>
            <a:r>
              <a:rPr lang="en-US" sz="2000" dirty="0"/>
              <a:t>          IT WILL WORK</a:t>
            </a:r>
          </a:p>
          <a:p>
            <a:pPr marL="285750" indent="-285750">
              <a:lnSpc>
                <a:spcPct val="200000"/>
              </a:lnSpc>
              <a:buFont typeface="Arial" panose="020B0604020202020204" pitchFamily="34" charset="0"/>
              <a:buChar char="•"/>
            </a:pPr>
            <a:r>
              <a:rPr lang="en-US" sz="2000" dirty="0"/>
              <a:t>IF YOU FEEL LIKE EMPOWERING SOMEONE TO SEE THIS  PRESENTATION, DO SO                                                       IT WILL WORK </a:t>
            </a:r>
          </a:p>
          <a:p>
            <a:pPr marL="285750" indent="-285750">
              <a:buFont typeface="Arial" panose="020B0604020202020204" pitchFamily="34" charset="0"/>
              <a:buChar cha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DF85"/>
        </a:solidFill>
        <a:effectLst/>
      </p:bgPr>
    </p:bg>
    <p:spTree>
      <p:nvGrpSpPr>
        <p:cNvPr id="1" name="Shape 157"/>
        <p:cNvGrpSpPr/>
        <p:nvPr/>
      </p:nvGrpSpPr>
      <p:grpSpPr>
        <a:xfrm>
          <a:off x="0" y="0"/>
          <a:ext cx="0" cy="0"/>
          <a:chOff x="0" y="0"/>
          <a:chExt cx="0" cy="0"/>
        </a:xfrm>
      </p:grpSpPr>
      <p:sp>
        <p:nvSpPr>
          <p:cNvPr id="2" name="TextBox 1">
            <a:extLst>
              <a:ext uri="{FF2B5EF4-FFF2-40B4-BE49-F238E27FC236}">
                <a16:creationId xmlns:a16="http://schemas.microsoft.com/office/drawing/2014/main" id="{83E5E229-BBBB-4978-ACF5-CA4FDB32F756}"/>
              </a:ext>
            </a:extLst>
          </p:cNvPr>
          <p:cNvSpPr txBox="1"/>
          <p:nvPr/>
        </p:nvSpPr>
        <p:spPr>
          <a:xfrm>
            <a:off x="760021" y="1330036"/>
            <a:ext cx="10462161" cy="3554819"/>
          </a:xfrm>
          <a:prstGeom prst="rect">
            <a:avLst/>
          </a:prstGeom>
          <a:noFill/>
        </p:spPr>
        <p:txBody>
          <a:bodyPr wrap="square" rtlCol="0">
            <a:spAutoFit/>
          </a:bodyPr>
          <a:lstStyle/>
          <a:p>
            <a:pPr algn="ctr">
              <a:lnSpc>
                <a:spcPct val="200000"/>
              </a:lnSpc>
            </a:pPr>
            <a:r>
              <a:rPr lang="en-US" sz="6000" dirty="0">
                <a:latin typeface="Aharoni" panose="02010803020104030203" pitchFamily="2" charset="-79"/>
                <a:cs typeface="Aharoni" panose="02010803020104030203" pitchFamily="2" charset="-79"/>
              </a:rPr>
              <a:t>THANK YOU </a:t>
            </a:r>
          </a:p>
          <a:p>
            <a:pPr algn="ctr">
              <a:lnSpc>
                <a:spcPct val="200000"/>
              </a:lnSpc>
            </a:pPr>
            <a:r>
              <a:rPr lang="en-US" sz="6000" dirty="0">
                <a:latin typeface="Aharoni" panose="02010803020104030203" pitchFamily="2" charset="-79"/>
                <a:cs typeface="Aharoni" panose="02010803020104030203" pitchFamily="2" charset="-79"/>
              </a:rPr>
              <a:t>FOR YOUR VALUABLE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658</TotalTime>
  <Words>1274</Words>
  <Application>Microsoft Office PowerPoint</Application>
  <PresentationFormat>Widescreen</PresentationFormat>
  <Paragraphs>124</Paragraphs>
  <Slides>17</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Aharoni</vt:lpstr>
      <vt:lpstr>Arial</vt:lpstr>
      <vt:lpstr>Arial</vt:lpstr>
      <vt:lpstr>Bradley Hand ITC</vt:lpstr>
      <vt:lpstr>Calibri</vt:lpstr>
      <vt:lpstr>Gabriola</vt:lpstr>
      <vt:lpstr>Gill Sans Ultra Bold</vt:lpstr>
      <vt:lpstr>Wingdings</vt:lpstr>
      <vt:lpstr>Office Theme</vt:lpstr>
      <vt:lpstr>PowerPoint Presentation</vt:lpstr>
      <vt:lpstr>EVOLUTION OF HUMAN BEING  </vt:lpstr>
      <vt:lpstr>    STAGE I   INDIVIDUAL   (PREHISTORIC) Mobile : Attack and kill other individual in order to snatch food or shelter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Jaiprakash Taparia</dc:creator>
  <cp:lastModifiedBy>deepak negi</cp:lastModifiedBy>
  <cp:revision>39</cp:revision>
  <dcterms:created xsi:type="dcterms:W3CDTF">2021-04-13T08:13:01Z</dcterms:created>
  <dcterms:modified xsi:type="dcterms:W3CDTF">2021-06-29T15:39:44Z</dcterms:modified>
</cp:coreProperties>
</file>